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1046B-A58E-EDB6-D78F-2028151C7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2DFE02-7F05-45B8-5DFB-A9081B57C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8DFF-F094-4C29-8417-976BCB1B06DD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5077C9-FC5F-1528-35CB-E568DA1F5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92C5D8-1B27-0206-2AD9-DD374BA1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1CCF-D27B-420F-9D3D-35A2F3FDC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7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03C065-04CB-E961-A5E2-AFD7FB259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59CEE-001A-45D8-D82A-4AAA60072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139B7-8C4D-7E24-5A3D-E6A2F8990D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98DFF-F094-4C29-8417-976BCB1B06DD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09AD1-DD7E-4D4D-C5E8-D4AB1115FE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31155-840F-9C2A-8DF8-D7D58ACA48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E1CCF-D27B-420F-9D3D-35A2F3FDC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8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38BED01E-5668-F36A-F00A-F8671525D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805C10-EF3A-F28D-0AAA-FEE6C130C88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622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Linares</dc:creator>
  <cp:lastModifiedBy>Melissa Linares</cp:lastModifiedBy>
  <cp:revision>1</cp:revision>
  <dcterms:created xsi:type="dcterms:W3CDTF">2022-09-14T17:08:52Z</dcterms:created>
  <dcterms:modified xsi:type="dcterms:W3CDTF">2022-09-14T17:08:52Z</dcterms:modified>
</cp:coreProperties>
</file>