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46B"/>
    <a:srgbClr val="131C4B"/>
    <a:srgbClr val="00B2E3"/>
    <a:srgbClr val="8E9091"/>
    <a:srgbClr val="3191CF"/>
    <a:srgbClr val="B28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125C0-757C-4669-8337-CDA5E15F9E91}" v="4" dt="2022-07-12T13:21:08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2"/>
    <p:restoredTop sz="94671"/>
  </p:normalViewPr>
  <p:slideViewPr>
    <p:cSldViewPr snapToGrid="0" snapToObjects="1">
      <p:cViewPr varScale="1">
        <p:scale>
          <a:sx n="70" d="100"/>
          <a:sy n="70" d="100"/>
        </p:scale>
        <p:origin x="1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Linares" userId="865cf38b-3388-4915-ba8d-2a15edab9275" providerId="ADAL" clId="{ED6125C0-757C-4669-8337-CDA5E15F9E91}"/>
    <pc:docChg chg="undo custSel modSld">
      <pc:chgData name="Melissa Linares" userId="865cf38b-3388-4915-ba8d-2a15edab9275" providerId="ADAL" clId="{ED6125C0-757C-4669-8337-CDA5E15F9E91}" dt="2022-07-12T13:47:58.462" v="30" actId="1076"/>
      <pc:docMkLst>
        <pc:docMk/>
      </pc:docMkLst>
      <pc:sldChg chg="addSp delSp modSp mod">
        <pc:chgData name="Melissa Linares" userId="865cf38b-3388-4915-ba8d-2a15edab9275" providerId="ADAL" clId="{ED6125C0-757C-4669-8337-CDA5E15F9E91}" dt="2022-07-12T13:47:58.462" v="30" actId="1076"/>
        <pc:sldMkLst>
          <pc:docMk/>
          <pc:sldMk cId="2016471947" sldId="257"/>
        </pc:sldMkLst>
        <pc:spChg chg="mod">
          <ac:chgData name="Melissa Linares" userId="865cf38b-3388-4915-ba8d-2a15edab9275" providerId="ADAL" clId="{ED6125C0-757C-4669-8337-CDA5E15F9E91}" dt="2022-07-12T13:20:49.535" v="27" actId="207"/>
          <ac:spMkLst>
            <pc:docMk/>
            <pc:sldMk cId="2016471947" sldId="257"/>
            <ac:spMk id="2" creationId="{B9AEE11D-F3DB-CC4C-8505-62510F33A528}"/>
          </ac:spMkLst>
        </pc:spChg>
        <pc:spChg chg="mod">
          <ac:chgData name="Melissa Linares" userId="865cf38b-3388-4915-ba8d-2a15edab9275" providerId="ADAL" clId="{ED6125C0-757C-4669-8337-CDA5E15F9E91}" dt="2022-07-12T13:18:54.880" v="24" actId="20577"/>
          <ac:spMkLst>
            <pc:docMk/>
            <pc:sldMk cId="2016471947" sldId="257"/>
            <ac:spMk id="3" creationId="{085D4ED7-BCBD-754A-B3CF-E475F8010D26}"/>
          </ac:spMkLst>
        </pc:spChg>
        <pc:spChg chg="mod">
          <ac:chgData name="Melissa Linares" userId="865cf38b-3388-4915-ba8d-2a15edab9275" providerId="ADAL" clId="{ED6125C0-757C-4669-8337-CDA5E15F9E91}" dt="2022-07-12T13:20:39.109" v="26" actId="207"/>
          <ac:spMkLst>
            <pc:docMk/>
            <pc:sldMk cId="2016471947" sldId="257"/>
            <ac:spMk id="20" creationId="{70A6F7F7-FD5A-43F3-9822-83F32741380E}"/>
          </ac:spMkLst>
        </pc:spChg>
        <pc:spChg chg="mod">
          <ac:chgData name="Melissa Linares" userId="865cf38b-3388-4915-ba8d-2a15edab9275" providerId="ADAL" clId="{ED6125C0-757C-4669-8337-CDA5E15F9E91}" dt="2022-07-12T13:01:32.550" v="8" actId="207"/>
          <ac:spMkLst>
            <pc:docMk/>
            <pc:sldMk cId="2016471947" sldId="257"/>
            <ac:spMk id="23" creationId="{D111CF6D-8416-4704-90B5-1161BBD9A46B}"/>
          </ac:spMkLst>
        </pc:spChg>
        <pc:spChg chg="mod">
          <ac:chgData name="Melissa Linares" userId="865cf38b-3388-4915-ba8d-2a15edab9275" providerId="ADAL" clId="{ED6125C0-757C-4669-8337-CDA5E15F9E91}" dt="2022-07-12T13:01:32.550" v="8" actId="207"/>
          <ac:spMkLst>
            <pc:docMk/>
            <pc:sldMk cId="2016471947" sldId="257"/>
            <ac:spMk id="24" creationId="{AF845A9A-DF39-4EB6-9737-72A847B53C29}"/>
          </ac:spMkLst>
        </pc:spChg>
        <pc:spChg chg="mod">
          <ac:chgData name="Melissa Linares" userId="865cf38b-3388-4915-ba8d-2a15edab9275" providerId="ADAL" clId="{ED6125C0-757C-4669-8337-CDA5E15F9E91}" dt="2022-07-12T13:21:08.781" v="29" actId="207"/>
          <ac:spMkLst>
            <pc:docMk/>
            <pc:sldMk cId="2016471947" sldId="257"/>
            <ac:spMk id="25" creationId="{7E0B1818-96ED-4F43-B201-E1B9241296BC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43" creationId="{161BF8A2-9AEA-4F2A-995F-67255F344FC5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44" creationId="{1A2C4E20-7FB0-402F-B831-0D9336FDD2C7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45" creationId="{C66EEBF8-E5FB-4913-A924-DCD5E1CDF06B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46" creationId="{97377E7E-2A23-4402-9C29-733D02B58BE9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47" creationId="{2078F5F6-E10E-4F02-9EDE-7170070B49D4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48" creationId="{B0D17CC8-0A67-468C-B18A-C2B6DCAB274D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49" creationId="{77377703-5156-4604-B711-D3ADF7082906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0" creationId="{4C565596-04AD-4130-BF3A-AFC7D72D581D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51" creationId="{6E2BEF4A-875C-48FF-8E07-2CC6F7CF30CC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2" creationId="{2F5C3939-0584-49D8-9529-BB682DE2B186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3" creationId="{F3AD1855-A588-4819-9CB3-7140CA7D0ABB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4" creationId="{FC10DB35-40BF-4ACF-B9A5-95F0D972B932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55" creationId="{95DD59B6-0473-4CD9-8791-CFEF53001F09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6" creationId="{55500A94-7CCB-451A-9FE1-705E5F146D7B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7" creationId="{A225B96E-93ED-4B56-8F1D-1CC9C16D194F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58" creationId="{FA2E1348-3535-4E44-9DD1-ED2959610DAB}"/>
          </ac:spMkLst>
        </pc:spChg>
        <pc:spChg chg="mod">
          <ac:chgData name="Melissa Linares" userId="865cf38b-3388-4915-ba8d-2a15edab9275" providerId="ADAL" clId="{ED6125C0-757C-4669-8337-CDA5E15F9E91}" dt="2022-07-12T12:59:04.740" v="1" actId="207"/>
          <ac:spMkLst>
            <pc:docMk/>
            <pc:sldMk cId="2016471947" sldId="257"/>
            <ac:spMk id="59" creationId="{AF3E07E9-7821-4DEB-A4A2-5E6C4C10EF4E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60" creationId="{35F1E936-C044-4623-8DB8-85B28172BB73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61" creationId="{013530E9-59A0-4452-B854-73B63825757E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62" creationId="{6EA5E2E8-C494-4F3D-99C6-05A06DA7B010}"/>
          </ac:spMkLst>
        </pc:spChg>
        <pc:spChg chg="mod">
          <ac:chgData name="Melissa Linares" userId="865cf38b-3388-4915-ba8d-2a15edab9275" providerId="ADAL" clId="{ED6125C0-757C-4669-8337-CDA5E15F9E91}" dt="2022-07-12T13:21:03.211" v="28" actId="207"/>
          <ac:spMkLst>
            <pc:docMk/>
            <pc:sldMk cId="2016471947" sldId="257"/>
            <ac:spMk id="63" creationId="{6E1C9075-3F87-48F8-B162-D37BF4AA9C29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73" creationId="{F6F035BB-85CA-429B-A2A5-29E2C0B5AE71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74" creationId="{B6333D2C-504B-4A5E-9D8A-B4BA02B78FF9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75" creationId="{B2A25707-0097-4B1E-8C19-DD94C4C52A01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76" creationId="{618C5BDB-6C32-4B21-82F3-C7D74841DA0F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77" creationId="{5A67FFDD-1AA8-4A8B-8ABC-E7436B68EECD}"/>
          </ac:spMkLst>
        </pc:spChg>
        <pc:spChg chg="mod">
          <ac:chgData name="Melissa Linares" userId="865cf38b-3388-4915-ba8d-2a15edab9275" providerId="ADAL" clId="{ED6125C0-757C-4669-8337-CDA5E15F9E91}" dt="2022-07-12T12:59:22.013" v="2" actId="207"/>
          <ac:spMkLst>
            <pc:docMk/>
            <pc:sldMk cId="2016471947" sldId="257"/>
            <ac:spMk id="78" creationId="{6E27ED40-8D0B-43A3-90BF-D7D6D045E765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79" creationId="{18B56EA5-4AD3-42C8-ADFB-EF74F74B720D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80" creationId="{0DE070B8-D782-421D-A60B-9C4386EC3BCE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81" creationId="{053A0646-869E-42EE-A115-1685842D25BD}"/>
          </ac:spMkLst>
        </pc:spChg>
        <pc:spChg chg="mod">
          <ac:chgData name="Melissa Linares" userId="865cf38b-3388-4915-ba8d-2a15edab9275" providerId="ADAL" clId="{ED6125C0-757C-4669-8337-CDA5E15F9E91}" dt="2022-07-12T12:59:33.117" v="3" actId="207"/>
          <ac:spMkLst>
            <pc:docMk/>
            <pc:sldMk cId="2016471947" sldId="257"/>
            <ac:spMk id="82" creationId="{4C885D0A-3749-4617-B96D-EB6B6D14180D}"/>
          </ac:spMkLst>
        </pc:spChg>
        <pc:grpChg chg="mod">
          <ac:chgData name="Melissa Linares" userId="865cf38b-3388-4915-ba8d-2a15edab9275" providerId="ADAL" clId="{ED6125C0-757C-4669-8337-CDA5E15F9E91}" dt="2022-07-12T13:01:32.550" v="8" actId="207"/>
          <ac:grpSpMkLst>
            <pc:docMk/>
            <pc:sldMk cId="2016471947" sldId="257"/>
            <ac:grpSpMk id="83" creationId="{1C0C6A37-CCC2-4A9D-A502-043C5779AE51}"/>
          </ac:grpSpMkLst>
        </pc:grpChg>
        <pc:picChg chg="del">
          <ac:chgData name="Melissa Linares" userId="865cf38b-3388-4915-ba8d-2a15edab9275" providerId="ADAL" clId="{ED6125C0-757C-4669-8337-CDA5E15F9E91}" dt="2022-07-12T12:59:42.816" v="4" actId="478"/>
          <ac:picMkLst>
            <pc:docMk/>
            <pc:sldMk cId="2016471947" sldId="257"/>
            <ac:picMk id="10" creationId="{4F954BF9-857A-774E-A6BA-3004DF6A3FBF}"/>
          </ac:picMkLst>
        </pc:picChg>
        <pc:picChg chg="add mod">
          <ac:chgData name="Melissa Linares" userId="865cf38b-3388-4915-ba8d-2a15edab9275" providerId="ADAL" clId="{ED6125C0-757C-4669-8337-CDA5E15F9E91}" dt="2022-07-12T13:47:58.462" v="30" actId="1076"/>
          <ac:picMkLst>
            <pc:docMk/>
            <pc:sldMk cId="2016471947" sldId="257"/>
            <ac:picMk id="64" creationId="{B177DF6B-8EFF-A0BB-6F8F-3954C43CD003}"/>
          </ac:picMkLst>
        </pc:picChg>
      </pc:sldChg>
    </pc:docChg>
  </pc:docChgLst>
  <pc:docChgLst>
    <pc:chgData name="Melissa Linares" userId="e6a5f3db-0293-4d93-b6b0-5abc24ce1f23" providerId="ADAL" clId="{4AA2B87B-EE22-4239-A24A-B59355723717}"/>
    <pc:docChg chg="modSld">
      <pc:chgData name="Melissa Linares" userId="e6a5f3db-0293-4d93-b6b0-5abc24ce1f23" providerId="ADAL" clId="{4AA2B87B-EE22-4239-A24A-B59355723717}" dt="2020-11-19T14:14:38.507" v="0" actId="1076"/>
      <pc:docMkLst>
        <pc:docMk/>
      </pc:docMkLst>
      <pc:sldChg chg="modSp mod">
        <pc:chgData name="Melissa Linares" userId="e6a5f3db-0293-4d93-b6b0-5abc24ce1f23" providerId="ADAL" clId="{4AA2B87B-EE22-4239-A24A-B59355723717}" dt="2020-11-19T14:14:38.507" v="0" actId="1076"/>
        <pc:sldMkLst>
          <pc:docMk/>
          <pc:sldMk cId="2016471947" sldId="257"/>
        </pc:sldMkLst>
        <pc:picChg chg="mod">
          <ac:chgData name="Melissa Linares" userId="e6a5f3db-0293-4d93-b6b0-5abc24ce1f23" providerId="ADAL" clId="{4AA2B87B-EE22-4239-A24A-B59355723717}" dt="2020-11-19T14:14:38.507" v="0" actId="1076"/>
          <ac:picMkLst>
            <pc:docMk/>
            <pc:sldMk cId="2016471947" sldId="257"/>
            <ac:picMk id="10" creationId="{4F954BF9-857A-774E-A6BA-3004DF6A3F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1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0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E9870-D03F-D348-B411-E0101329375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B6333D2C-504B-4A5E-9D8A-B4BA02B78FF9}"/>
              </a:ext>
            </a:extLst>
          </p:cNvPr>
          <p:cNvSpPr/>
          <p:nvPr/>
        </p:nvSpPr>
        <p:spPr>
          <a:xfrm>
            <a:off x="4612291" y="189206"/>
            <a:ext cx="445168" cy="529390"/>
          </a:xfrm>
          <a:prstGeom prst="flowChartConnector">
            <a:avLst/>
          </a:prstGeom>
          <a:solidFill>
            <a:srgbClr val="8E9091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C0C6A37-CCC2-4A9D-A502-043C5779AE51}"/>
              </a:ext>
            </a:extLst>
          </p:cNvPr>
          <p:cNvGrpSpPr/>
          <p:nvPr/>
        </p:nvGrpSpPr>
        <p:grpSpPr>
          <a:xfrm>
            <a:off x="0" y="4547717"/>
            <a:ext cx="4694546" cy="5510684"/>
            <a:chOff x="0" y="4547717"/>
            <a:chExt cx="4694546" cy="5510684"/>
          </a:xfrm>
          <a:solidFill>
            <a:srgbClr val="00B2E3"/>
          </a:solidFill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D111CF6D-8416-4704-90B5-1161BBD9A46B}"/>
                </a:ext>
              </a:extLst>
            </p:cNvPr>
            <p:cNvSpPr/>
            <p:nvPr/>
          </p:nvSpPr>
          <p:spPr>
            <a:xfrm rot="16200000">
              <a:off x="1662163" y="4591808"/>
              <a:ext cx="1266532" cy="117835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845A9A-DF39-4EB6-9737-72A847B53C29}"/>
                </a:ext>
              </a:extLst>
            </p:cNvPr>
            <p:cNvSpPr/>
            <p:nvPr/>
          </p:nvSpPr>
          <p:spPr>
            <a:xfrm>
              <a:off x="0" y="5128181"/>
              <a:ext cx="4694546" cy="49302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0A6F7F7-FD5A-43F3-9822-83F32741380E}"/>
              </a:ext>
            </a:extLst>
          </p:cNvPr>
          <p:cNvSpPr/>
          <p:nvPr/>
        </p:nvSpPr>
        <p:spPr>
          <a:xfrm>
            <a:off x="4694548" y="5128179"/>
            <a:ext cx="3077852" cy="3643681"/>
          </a:xfrm>
          <a:prstGeom prst="rect">
            <a:avLst/>
          </a:prstGeom>
          <a:solidFill>
            <a:srgbClr val="131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EE11D-F3DB-CC4C-8505-62510F33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21" y="2083678"/>
            <a:ext cx="4548144" cy="194415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7246B"/>
                </a:solidFill>
              </a:rPr>
              <a:t>Growth is the only </a:t>
            </a:r>
            <a:br>
              <a:rPr lang="en-US" sz="2800" dirty="0">
                <a:solidFill>
                  <a:srgbClr val="37246B"/>
                </a:solidFill>
              </a:rPr>
            </a:br>
            <a:r>
              <a:rPr lang="en-US" sz="2800" dirty="0">
                <a:solidFill>
                  <a:srgbClr val="37246B"/>
                </a:solidFill>
              </a:rPr>
              <a:t>guarantee tomorrow </a:t>
            </a:r>
            <a:br>
              <a:rPr lang="en-US" sz="2800" dirty="0">
                <a:solidFill>
                  <a:srgbClr val="37246B"/>
                </a:solidFill>
              </a:rPr>
            </a:br>
            <a:r>
              <a:rPr lang="en-US" sz="2800" dirty="0">
                <a:solidFill>
                  <a:srgbClr val="37246B"/>
                </a:solidFill>
              </a:rPr>
              <a:t>will be better.</a:t>
            </a:r>
            <a:br>
              <a:rPr lang="en-US" sz="2800" dirty="0">
                <a:solidFill>
                  <a:srgbClr val="37246B"/>
                </a:solidFill>
              </a:rPr>
            </a:br>
            <a:r>
              <a:rPr lang="en-US" sz="2800" dirty="0">
                <a:solidFill>
                  <a:srgbClr val="37246B"/>
                </a:solidFill>
              </a:rPr>
              <a:t> </a:t>
            </a:r>
            <a:br>
              <a:rPr lang="en-US" sz="2800" dirty="0">
                <a:solidFill>
                  <a:srgbClr val="37246B"/>
                </a:solidFill>
              </a:rPr>
            </a:br>
            <a:r>
              <a:rPr lang="en-US" sz="2800" dirty="0">
                <a:solidFill>
                  <a:srgbClr val="37246B"/>
                </a:solidFill>
              </a:rPr>
              <a:t>- John C. Maxwell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4ED7-BCBD-754A-B3CF-E475F80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24" y="5811100"/>
            <a:ext cx="3515697" cy="38832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latin typeface="Century Gothic" panose="020B0502020202020204" pitchFamily="34" charset="0"/>
              </a:rPr>
              <a:t>Looking to grow yourself as a leader? If you are between the ages of 13-19, we have an opportunity for you to explore and practice leadership.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Your Organization/Name</a:t>
            </a:r>
            <a:r>
              <a:rPr lang="en-US" sz="1600" dirty="0">
                <a:latin typeface="Century Gothic" panose="020B0502020202020204" pitchFamily="34" charset="0"/>
              </a:rPr>
              <a:t>] will be partnering with the Maxwell Leadership Foundation to provide 4 eight-week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virtual/in-person</a:t>
            </a:r>
            <a:r>
              <a:rPr lang="en-US" sz="1600" dirty="0">
                <a:latin typeface="Century Gothic" panose="020B0502020202020204" pitchFamily="34" charset="0"/>
              </a:rPr>
              <a:t>] group sessions on leadership geared towards students.</a:t>
            </a:r>
          </a:p>
          <a:p>
            <a:pPr marL="0" indent="0" algn="just">
              <a:buNone/>
            </a:pPr>
            <a:r>
              <a:rPr lang="en-US" sz="1600" dirty="0">
                <a:latin typeface="Century Gothic" panose="020B0502020202020204" pitchFamily="34" charset="0"/>
              </a:rPr>
              <a:t>There is no cost to participate, but participants will need to commit to meeting for one hour a week. Groups will begin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Date</a:t>
            </a:r>
            <a:r>
              <a:rPr lang="en-US" sz="1600" dirty="0">
                <a:latin typeface="Century Gothic" panose="020B0502020202020204" pitchFamily="34" charset="0"/>
              </a:rPr>
              <a:t>]at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time</a:t>
            </a:r>
            <a:r>
              <a:rPr lang="en-US" sz="1600" dirty="0">
                <a:latin typeface="Century Gothic" panose="020B0502020202020204" pitchFamily="34" charset="0"/>
              </a:rPr>
              <a:t>].</a:t>
            </a:r>
          </a:p>
          <a:p>
            <a:pPr marL="0" indent="0" algn="just">
              <a:buNone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EEE40-FE5D-E542-B7AE-9C42790DBA33}"/>
              </a:ext>
            </a:extLst>
          </p:cNvPr>
          <p:cNvSpPr/>
          <p:nvPr/>
        </p:nvSpPr>
        <p:spPr>
          <a:xfrm>
            <a:off x="4992624" y="8863314"/>
            <a:ext cx="245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Contact</a:t>
            </a:r>
            <a:r>
              <a:rPr lang="en-US" sz="1600" b="1" dirty="0">
                <a:latin typeface="Century Gothic" panose="020B0502020202020204" pitchFamily="34" charset="0"/>
              </a:rPr>
              <a:t>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person/department email</a:t>
            </a:r>
            <a:r>
              <a:rPr lang="en-US" sz="1600" b="1" dirty="0">
                <a:latin typeface="Century Gothic" panose="020B0502020202020204" pitchFamily="34" charset="0"/>
              </a:rPr>
              <a:t>] </a:t>
            </a:r>
            <a:r>
              <a:rPr lang="en-US" sz="1600" dirty="0">
                <a:latin typeface="Century Gothic" panose="020B0502020202020204" pitchFamily="34" charset="0"/>
              </a:rPr>
              <a:t>to register!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0BCF9D0-B3A4-43B6-AE99-49460CE75F0B}"/>
              </a:ext>
            </a:extLst>
          </p:cNvPr>
          <p:cNvSpPr/>
          <p:nvPr/>
        </p:nvSpPr>
        <p:spPr>
          <a:xfrm>
            <a:off x="1836009" y="4666752"/>
            <a:ext cx="922352" cy="90644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CD7EE-1FD6-8B41-967A-3F2F96D5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732" y="4801128"/>
            <a:ext cx="677472" cy="6418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0B1818-96ED-4F43-B201-E1B9241296BC}"/>
              </a:ext>
            </a:extLst>
          </p:cNvPr>
          <p:cNvSpPr txBox="1"/>
          <p:nvPr/>
        </p:nvSpPr>
        <p:spPr>
          <a:xfrm>
            <a:off x="113124" y="1563799"/>
            <a:ext cx="1317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pc="-300" dirty="0">
                <a:solidFill>
                  <a:srgbClr val="372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A2C4E20-7FB0-402F-B831-0D9336FDD2C7}"/>
              </a:ext>
            </a:extLst>
          </p:cNvPr>
          <p:cNvSpPr/>
          <p:nvPr/>
        </p:nvSpPr>
        <p:spPr>
          <a:xfrm>
            <a:off x="4648166" y="3056341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C66EEBF8-E5FB-4913-A924-DCD5E1CDF06B}"/>
              </a:ext>
            </a:extLst>
          </p:cNvPr>
          <p:cNvSpPr/>
          <p:nvPr/>
        </p:nvSpPr>
        <p:spPr>
          <a:xfrm>
            <a:off x="4648166" y="3786258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7377E7E-2A23-4402-9C29-733D02B58BE9}"/>
              </a:ext>
            </a:extLst>
          </p:cNvPr>
          <p:cNvSpPr/>
          <p:nvPr/>
        </p:nvSpPr>
        <p:spPr>
          <a:xfrm>
            <a:off x="4648166" y="4516175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2078F5F6-E10E-4F02-9EDE-7170070B49D4}"/>
              </a:ext>
            </a:extLst>
          </p:cNvPr>
          <p:cNvSpPr/>
          <p:nvPr/>
        </p:nvSpPr>
        <p:spPr>
          <a:xfrm>
            <a:off x="5305896" y="2322408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77377703-5156-4604-B711-D3ADF7082906}"/>
              </a:ext>
            </a:extLst>
          </p:cNvPr>
          <p:cNvSpPr/>
          <p:nvPr/>
        </p:nvSpPr>
        <p:spPr>
          <a:xfrm>
            <a:off x="5305896" y="3782242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C565596-04AD-4130-BF3A-AFC7D72D581D}"/>
              </a:ext>
            </a:extLst>
          </p:cNvPr>
          <p:cNvSpPr/>
          <p:nvPr/>
        </p:nvSpPr>
        <p:spPr>
          <a:xfrm>
            <a:off x="5305896" y="4512159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6E2BEF4A-875C-48FF-8E07-2CC6F7CF30CC}"/>
              </a:ext>
            </a:extLst>
          </p:cNvPr>
          <p:cNvSpPr/>
          <p:nvPr/>
        </p:nvSpPr>
        <p:spPr>
          <a:xfrm>
            <a:off x="6017767" y="2326424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F3AD1855-A588-4819-9CB3-7140CA7D0ABB}"/>
              </a:ext>
            </a:extLst>
          </p:cNvPr>
          <p:cNvSpPr/>
          <p:nvPr/>
        </p:nvSpPr>
        <p:spPr>
          <a:xfrm>
            <a:off x="6017767" y="3786258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C10DB35-40BF-4ACF-B9A5-95F0D972B932}"/>
              </a:ext>
            </a:extLst>
          </p:cNvPr>
          <p:cNvSpPr/>
          <p:nvPr/>
        </p:nvSpPr>
        <p:spPr>
          <a:xfrm>
            <a:off x="6017767" y="4516175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95DD59B6-0473-4CD9-8791-CFEF53001F09}"/>
              </a:ext>
            </a:extLst>
          </p:cNvPr>
          <p:cNvSpPr/>
          <p:nvPr/>
        </p:nvSpPr>
        <p:spPr>
          <a:xfrm>
            <a:off x="6675497" y="2322408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5500A94-7CCB-451A-9FE1-705E5F146D7B}"/>
              </a:ext>
            </a:extLst>
          </p:cNvPr>
          <p:cNvSpPr/>
          <p:nvPr/>
        </p:nvSpPr>
        <p:spPr>
          <a:xfrm>
            <a:off x="6675497" y="3052325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A225B96E-93ED-4B56-8F1D-1CC9C16D194F}"/>
              </a:ext>
            </a:extLst>
          </p:cNvPr>
          <p:cNvSpPr/>
          <p:nvPr/>
        </p:nvSpPr>
        <p:spPr>
          <a:xfrm>
            <a:off x="6675497" y="3782242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FA2E1348-3535-4E44-9DD1-ED2959610DAB}"/>
              </a:ext>
            </a:extLst>
          </p:cNvPr>
          <p:cNvSpPr/>
          <p:nvPr/>
        </p:nvSpPr>
        <p:spPr>
          <a:xfrm>
            <a:off x="6675497" y="4512159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AF3E07E9-7821-4DEB-A4A2-5E6C4C10EF4E}"/>
              </a:ext>
            </a:extLst>
          </p:cNvPr>
          <p:cNvSpPr/>
          <p:nvPr/>
        </p:nvSpPr>
        <p:spPr>
          <a:xfrm>
            <a:off x="7327232" y="2318416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013530E9-59A0-4452-B854-73B63825757E}"/>
              </a:ext>
            </a:extLst>
          </p:cNvPr>
          <p:cNvSpPr/>
          <p:nvPr/>
        </p:nvSpPr>
        <p:spPr>
          <a:xfrm>
            <a:off x="7327232" y="3778250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6EA5E2E8-C494-4F3D-99C6-05A06DA7B010}"/>
              </a:ext>
            </a:extLst>
          </p:cNvPr>
          <p:cNvSpPr/>
          <p:nvPr/>
        </p:nvSpPr>
        <p:spPr>
          <a:xfrm>
            <a:off x="7327232" y="4508167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E2D0E5-2AC2-42F4-B60C-6D63C322B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423" y="-3440391"/>
            <a:ext cx="7281614" cy="6880781"/>
          </a:xfrm>
          <a:prstGeom prst="pie">
            <a:avLst>
              <a:gd name="adj1" fmla="val 5393053"/>
              <a:gd name="adj2" fmla="val 10810229"/>
            </a:avLst>
          </a:prstGeom>
        </p:spPr>
      </p:pic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B0D17CC8-0A67-468C-B18A-C2B6DCAB274D}"/>
              </a:ext>
            </a:extLst>
          </p:cNvPr>
          <p:cNvSpPr/>
          <p:nvPr/>
        </p:nvSpPr>
        <p:spPr>
          <a:xfrm>
            <a:off x="5305896" y="3052325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161BF8A2-9AEA-4F2A-995F-67255F344FC5}"/>
              </a:ext>
            </a:extLst>
          </p:cNvPr>
          <p:cNvSpPr/>
          <p:nvPr/>
        </p:nvSpPr>
        <p:spPr>
          <a:xfrm>
            <a:off x="4648166" y="2326424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E1C9075-3F87-48F8-B162-D37BF4AA9C29}"/>
              </a:ext>
            </a:extLst>
          </p:cNvPr>
          <p:cNvSpPr txBox="1"/>
          <p:nvPr/>
        </p:nvSpPr>
        <p:spPr>
          <a:xfrm rot="10800000">
            <a:off x="2049628" y="2059395"/>
            <a:ext cx="1317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72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9C8286-C20B-4D54-A78B-9D99E7EAB372}"/>
              </a:ext>
            </a:extLst>
          </p:cNvPr>
          <p:cNvSpPr/>
          <p:nvPr/>
        </p:nvSpPr>
        <p:spPr>
          <a:xfrm>
            <a:off x="5093333" y="5811100"/>
            <a:ext cx="235926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About </a:t>
            </a:r>
            <a:r>
              <a:rPr lang="en-US" b="1" dirty="0">
                <a:solidFill>
                  <a:schemeClr val="bg1"/>
                </a:solidFill>
                <a:highlight>
                  <a:srgbClr val="C0C0C0"/>
                </a:highlight>
                <a:latin typeface="Century Gothic" panose="020B0502020202020204" pitchFamily="34" charset="0"/>
              </a:rPr>
              <a:t>Me</a:t>
            </a:r>
            <a:r>
              <a:rPr lang="en-US" b="1">
                <a:solidFill>
                  <a:schemeClr val="bg1"/>
                </a:solidFill>
                <a:highlight>
                  <a:srgbClr val="C0C0C0"/>
                </a:highlight>
                <a:latin typeface="Century Gothic" panose="020B0502020202020204" pitchFamily="34" charset="0"/>
              </a:rPr>
              <a:t>/Us</a:t>
            </a: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F6F035BB-85CA-429B-A2A5-29E2C0B5AE71}"/>
              </a:ext>
            </a:extLst>
          </p:cNvPr>
          <p:cNvSpPr/>
          <p:nvPr/>
        </p:nvSpPr>
        <p:spPr>
          <a:xfrm>
            <a:off x="4612291" y="919123"/>
            <a:ext cx="445168" cy="529390"/>
          </a:xfrm>
          <a:prstGeom prst="flowChartConnector">
            <a:avLst/>
          </a:prstGeom>
          <a:solidFill>
            <a:srgbClr val="8E9091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618C5BDB-6C32-4B21-82F3-C7D74841DA0F}"/>
              </a:ext>
            </a:extLst>
          </p:cNvPr>
          <p:cNvSpPr/>
          <p:nvPr/>
        </p:nvSpPr>
        <p:spPr>
          <a:xfrm>
            <a:off x="3949371" y="3056341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5A67FFDD-1AA8-4A8B-8ABC-E7436B68EECD}"/>
              </a:ext>
            </a:extLst>
          </p:cNvPr>
          <p:cNvSpPr/>
          <p:nvPr/>
        </p:nvSpPr>
        <p:spPr>
          <a:xfrm>
            <a:off x="3949371" y="3786258"/>
            <a:ext cx="445168" cy="529390"/>
          </a:xfrm>
          <a:prstGeom prst="flowChartConnector">
            <a:avLst/>
          </a:prstGeom>
          <a:solidFill>
            <a:srgbClr val="8E909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6E27ED40-8D0B-43A3-90BF-D7D6D045E765}"/>
              </a:ext>
            </a:extLst>
          </p:cNvPr>
          <p:cNvSpPr/>
          <p:nvPr/>
        </p:nvSpPr>
        <p:spPr>
          <a:xfrm>
            <a:off x="3949371" y="4516175"/>
            <a:ext cx="445168" cy="529390"/>
          </a:xfrm>
          <a:prstGeom prst="flowChartConnector">
            <a:avLst/>
          </a:prstGeom>
          <a:solidFill>
            <a:srgbClr val="8E909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18B56EA5-4AD3-42C8-ADFB-EF74F74B720D}"/>
              </a:ext>
            </a:extLst>
          </p:cNvPr>
          <p:cNvSpPr/>
          <p:nvPr/>
        </p:nvSpPr>
        <p:spPr>
          <a:xfrm>
            <a:off x="3949371" y="2326424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0DE070B8-D782-421D-A60B-9C4386EC3BCE}"/>
              </a:ext>
            </a:extLst>
          </p:cNvPr>
          <p:cNvSpPr/>
          <p:nvPr/>
        </p:nvSpPr>
        <p:spPr>
          <a:xfrm>
            <a:off x="3913496" y="919123"/>
            <a:ext cx="445168" cy="529390"/>
          </a:xfrm>
          <a:prstGeom prst="flowChartConnector">
            <a:avLst/>
          </a:prstGeom>
          <a:solidFill>
            <a:srgbClr val="8E9091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053A0646-869E-42EE-A115-1685842D25BD}"/>
              </a:ext>
            </a:extLst>
          </p:cNvPr>
          <p:cNvSpPr/>
          <p:nvPr/>
        </p:nvSpPr>
        <p:spPr>
          <a:xfrm>
            <a:off x="3913496" y="189206"/>
            <a:ext cx="445168" cy="529390"/>
          </a:xfrm>
          <a:prstGeom prst="flowChartConnector">
            <a:avLst/>
          </a:prstGeom>
          <a:solidFill>
            <a:srgbClr val="8E9091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4C885D0A-3749-4617-B96D-EB6B6D14180D}"/>
              </a:ext>
            </a:extLst>
          </p:cNvPr>
          <p:cNvSpPr/>
          <p:nvPr/>
        </p:nvSpPr>
        <p:spPr>
          <a:xfrm>
            <a:off x="3913496" y="1649040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B2A25707-0097-4B1E-8C19-DD94C4C52A01}"/>
              </a:ext>
            </a:extLst>
          </p:cNvPr>
          <p:cNvSpPr/>
          <p:nvPr/>
        </p:nvSpPr>
        <p:spPr>
          <a:xfrm>
            <a:off x="4612291" y="1649040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F5C3939-0584-49D8-9529-BB682DE2B186}"/>
              </a:ext>
            </a:extLst>
          </p:cNvPr>
          <p:cNvSpPr/>
          <p:nvPr/>
        </p:nvSpPr>
        <p:spPr>
          <a:xfrm>
            <a:off x="6017767" y="3056341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35F1E936-C044-4623-8DB8-85B28172BB73}"/>
              </a:ext>
            </a:extLst>
          </p:cNvPr>
          <p:cNvSpPr/>
          <p:nvPr/>
        </p:nvSpPr>
        <p:spPr>
          <a:xfrm>
            <a:off x="7327232" y="3048333"/>
            <a:ext cx="445168" cy="529390"/>
          </a:xfrm>
          <a:prstGeom prst="flowChartConnector">
            <a:avLst/>
          </a:prstGeom>
          <a:solidFill>
            <a:srgbClr val="8E909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B177DF6B-8EFF-A0BB-6F8F-3954C43CD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" y="203803"/>
            <a:ext cx="2480321" cy="125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5" grpId="0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48" grpId="0" animBg="1"/>
      <p:bldP spid="43" grpId="0" animBg="1"/>
      <p:bldP spid="63" grpId="0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75" grpId="0" animBg="1"/>
      <p:bldP spid="52" grpId="0" animBg="1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40722</TotalTime>
  <Words>173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Times New Roman</vt:lpstr>
      <vt:lpstr>Office Theme</vt:lpstr>
      <vt:lpstr>Growth is the only  guarantee tomorrow  will be better.   - John C. Maxwell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Gladin Joseph</dc:creator>
  <cp:lastModifiedBy>Melissa Linares</cp:lastModifiedBy>
  <cp:revision>23</cp:revision>
  <dcterms:created xsi:type="dcterms:W3CDTF">2020-09-09T14:56:28Z</dcterms:created>
  <dcterms:modified xsi:type="dcterms:W3CDTF">2022-07-12T13:48:07Z</dcterms:modified>
</cp:coreProperties>
</file>