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nedy Webster" initials="KW" lastIdx="1" clrIdx="0">
    <p:extLst>
      <p:ext uri="{19B8F6BF-5375-455C-9EA6-DF929625EA0E}">
        <p15:presenceInfo xmlns:p15="http://schemas.microsoft.com/office/powerpoint/2012/main" userId="Kennedy Webst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246B"/>
    <a:srgbClr val="131C4B"/>
    <a:srgbClr val="00B2E3"/>
    <a:srgbClr val="8E9091"/>
    <a:srgbClr val="5E3EB8"/>
    <a:srgbClr val="B48B54"/>
    <a:srgbClr val="9D640F"/>
    <a:srgbClr val="319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176637-46C8-4434-BFFE-6614D16595FA}" v="5" dt="2022-07-12T14:40:10.81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492" y="2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issa Linares" userId="e6a5f3db-0293-4d93-b6b0-5abc24ce1f23" providerId="ADAL" clId="{33D95EA4-7589-413C-A5DF-7439DB7D2297}"/>
    <pc:docChg chg="modSld">
      <pc:chgData name="Melissa Linares" userId="e6a5f3db-0293-4d93-b6b0-5abc24ce1f23" providerId="ADAL" clId="{33D95EA4-7589-413C-A5DF-7439DB7D2297}" dt="2021-01-29T14:31:16.443" v="36" actId="20577"/>
      <pc:docMkLst>
        <pc:docMk/>
      </pc:docMkLst>
      <pc:sldChg chg="modSp mod">
        <pc:chgData name="Melissa Linares" userId="e6a5f3db-0293-4d93-b6b0-5abc24ce1f23" providerId="ADAL" clId="{33D95EA4-7589-413C-A5DF-7439DB7D2297}" dt="2021-01-29T14:31:16.443" v="36" actId="20577"/>
        <pc:sldMkLst>
          <pc:docMk/>
          <pc:sldMk cId="2840357733" sldId="258"/>
        </pc:sldMkLst>
        <pc:spChg chg="mod">
          <ac:chgData name="Melissa Linares" userId="e6a5f3db-0293-4d93-b6b0-5abc24ce1f23" providerId="ADAL" clId="{33D95EA4-7589-413C-A5DF-7439DB7D2297}" dt="2021-01-29T14:31:16.443" v="36" actId="20577"/>
          <ac:spMkLst>
            <pc:docMk/>
            <pc:sldMk cId="2840357733" sldId="258"/>
            <ac:spMk id="4" creationId="{00000000-0000-0000-0000-000000000000}"/>
          </ac:spMkLst>
        </pc:spChg>
        <pc:spChg chg="mod">
          <ac:chgData name="Melissa Linares" userId="e6a5f3db-0293-4d93-b6b0-5abc24ce1f23" providerId="ADAL" clId="{33D95EA4-7589-413C-A5DF-7439DB7D2297}" dt="2021-01-29T14:27:50.166" v="29" actId="20577"/>
          <ac:spMkLst>
            <pc:docMk/>
            <pc:sldMk cId="2840357733" sldId="258"/>
            <ac:spMk id="46" creationId="{B2751EEE-BE41-44D1-B379-17A3851ACBE3}"/>
          </ac:spMkLst>
        </pc:spChg>
        <pc:spChg chg="mod">
          <ac:chgData name="Melissa Linares" userId="e6a5f3db-0293-4d93-b6b0-5abc24ce1f23" providerId="ADAL" clId="{33D95EA4-7589-413C-A5DF-7439DB7D2297}" dt="2021-01-29T14:28:19.667" v="30" actId="1036"/>
          <ac:spMkLst>
            <pc:docMk/>
            <pc:sldMk cId="2840357733" sldId="258"/>
            <ac:spMk id="48" creationId="{B1D848C8-9D3F-4CA7-8A67-7E4360C1DFDA}"/>
          </ac:spMkLst>
        </pc:spChg>
      </pc:sldChg>
    </pc:docChg>
  </pc:docChgLst>
  <pc:docChgLst>
    <pc:chgData name="Kennedy Webster" userId="24d7ad1b-558e-4c14-84d7-4437658eed68" providerId="ADAL" clId="{D0F466F5-8EB5-46B1-8FF1-0CA66F6667CE}"/>
    <pc:docChg chg="undo custSel modSld sldOrd">
      <pc:chgData name="Kennedy Webster" userId="24d7ad1b-558e-4c14-84d7-4437658eed68" providerId="ADAL" clId="{D0F466F5-8EB5-46B1-8FF1-0CA66F6667CE}" dt="2021-01-14T21:03:08.509" v="2651" actId="14100"/>
      <pc:docMkLst>
        <pc:docMk/>
      </pc:docMkLst>
      <pc:sldChg chg="addSp delSp modSp ord addCm delCm modCm">
        <pc:chgData name="Kennedy Webster" userId="24d7ad1b-558e-4c14-84d7-4437658eed68" providerId="ADAL" clId="{D0F466F5-8EB5-46B1-8FF1-0CA66F6667CE}" dt="2021-01-14T20:54:25.424" v="2113" actId="20577"/>
        <pc:sldMkLst>
          <pc:docMk/>
          <pc:sldMk cId="0" sldId="256"/>
        </pc:sldMkLst>
        <pc:spChg chg="add mod ord">
          <ac:chgData name="Kennedy Webster" userId="24d7ad1b-558e-4c14-84d7-4437658eed68" providerId="ADAL" clId="{D0F466F5-8EB5-46B1-8FF1-0CA66F6667CE}" dt="2021-01-13T21:13:45.834" v="952" actId="167"/>
          <ac:spMkLst>
            <pc:docMk/>
            <pc:sldMk cId="0" sldId="256"/>
            <ac:spMk id="11" creationId="{A32CC7D8-D855-4251-9A20-2A5DBFB2481C}"/>
          </ac:spMkLst>
        </pc:spChg>
        <pc:spChg chg="add del mod">
          <ac:chgData name="Kennedy Webster" userId="24d7ad1b-558e-4c14-84d7-4437658eed68" providerId="ADAL" clId="{D0F466F5-8EB5-46B1-8FF1-0CA66F6667CE}" dt="2021-01-13T20:32:27.078" v="201" actId="478"/>
          <ac:spMkLst>
            <pc:docMk/>
            <pc:sldMk cId="0" sldId="256"/>
            <ac:spMk id="12" creationId="{EBA64415-2F82-452E-A7E0-EDCA3F431DDA}"/>
          </ac:spMkLst>
        </pc:spChg>
        <pc:spChg chg="add mod">
          <ac:chgData name="Kennedy Webster" userId="24d7ad1b-558e-4c14-84d7-4437658eed68" providerId="ADAL" clId="{D0F466F5-8EB5-46B1-8FF1-0CA66F6667CE}" dt="2021-01-13T21:08:57.051" v="820" actId="1076"/>
          <ac:spMkLst>
            <pc:docMk/>
            <pc:sldMk cId="0" sldId="256"/>
            <ac:spMk id="18" creationId="{E74BF271-88EE-4E63-960F-62957F9C63F9}"/>
          </ac:spMkLst>
        </pc:spChg>
        <pc:spChg chg="add mod">
          <ac:chgData name="Kennedy Webster" userId="24d7ad1b-558e-4c14-84d7-4437658eed68" providerId="ADAL" clId="{D0F466F5-8EB5-46B1-8FF1-0CA66F6667CE}" dt="2021-01-13T21:12:44.438" v="926" actId="1076"/>
          <ac:spMkLst>
            <pc:docMk/>
            <pc:sldMk cId="0" sldId="256"/>
            <ac:spMk id="19" creationId="{4FFA0460-3144-4929-A03C-DD4026ADE862}"/>
          </ac:spMkLst>
        </pc:spChg>
        <pc:spChg chg="add mod ord">
          <ac:chgData name="Kennedy Webster" userId="24d7ad1b-558e-4c14-84d7-4437658eed68" providerId="ADAL" clId="{D0F466F5-8EB5-46B1-8FF1-0CA66F6667CE}" dt="2021-01-13T21:15:52.794" v="958" actId="14100"/>
          <ac:spMkLst>
            <pc:docMk/>
            <pc:sldMk cId="0" sldId="256"/>
            <ac:spMk id="20" creationId="{27BA6B81-AA30-4139-B8E5-09620F5FAD89}"/>
          </ac:spMkLst>
        </pc:spChg>
        <pc:spChg chg="add del mod">
          <ac:chgData name="Kennedy Webster" userId="24d7ad1b-558e-4c14-84d7-4437658eed68" providerId="ADAL" clId="{D0F466F5-8EB5-46B1-8FF1-0CA66F6667CE}" dt="2021-01-13T21:07:39.767" v="804" actId="478"/>
          <ac:spMkLst>
            <pc:docMk/>
            <pc:sldMk cId="0" sldId="256"/>
            <ac:spMk id="31" creationId="{0E754018-88B8-41B0-9BB0-2DB1C269EE25}"/>
          </ac:spMkLst>
        </pc:spChg>
        <pc:spChg chg="add del">
          <ac:chgData name="Kennedy Webster" userId="24d7ad1b-558e-4c14-84d7-4437658eed68" providerId="ADAL" clId="{D0F466F5-8EB5-46B1-8FF1-0CA66F6667CE}" dt="2021-01-13T20:50:13.620" v="429"/>
          <ac:spMkLst>
            <pc:docMk/>
            <pc:sldMk cId="0" sldId="256"/>
            <ac:spMk id="39" creationId="{E0EDE57B-80AF-4D40-8401-6DCFC05CC6ED}"/>
          </ac:spMkLst>
        </pc:spChg>
        <pc:spChg chg="add mod">
          <ac:chgData name="Kennedy Webster" userId="24d7ad1b-558e-4c14-84d7-4437658eed68" providerId="ADAL" clId="{D0F466F5-8EB5-46B1-8FF1-0CA66F6667CE}" dt="2021-01-13T21:09:11.532" v="824" actId="1076"/>
          <ac:spMkLst>
            <pc:docMk/>
            <pc:sldMk cId="0" sldId="256"/>
            <ac:spMk id="44" creationId="{0CC08B48-B449-4491-BF67-D3F896DA95FF}"/>
          </ac:spMkLst>
        </pc:spChg>
        <pc:spChg chg="add mod">
          <ac:chgData name="Kennedy Webster" userId="24d7ad1b-558e-4c14-84d7-4437658eed68" providerId="ADAL" clId="{D0F466F5-8EB5-46B1-8FF1-0CA66F6667CE}" dt="2021-01-13T21:08:26.108" v="811" actId="1076"/>
          <ac:spMkLst>
            <pc:docMk/>
            <pc:sldMk cId="0" sldId="256"/>
            <ac:spMk id="45" creationId="{93E8388A-5E31-47D9-AD92-C33AC27F50BE}"/>
          </ac:spMkLst>
        </pc:spChg>
        <pc:spChg chg="add mod">
          <ac:chgData name="Kennedy Webster" userId="24d7ad1b-558e-4c14-84d7-4437658eed68" providerId="ADAL" clId="{D0F466F5-8EB5-46B1-8FF1-0CA66F6667CE}" dt="2021-01-13T21:07:48.433" v="806" actId="1076"/>
          <ac:spMkLst>
            <pc:docMk/>
            <pc:sldMk cId="0" sldId="256"/>
            <ac:spMk id="46" creationId="{892C642D-6290-4459-BFCE-55B64FAE730F}"/>
          </ac:spMkLst>
        </pc:spChg>
        <pc:spChg chg="add del mod">
          <ac:chgData name="Kennedy Webster" userId="24d7ad1b-558e-4c14-84d7-4437658eed68" providerId="ADAL" clId="{D0F466F5-8EB5-46B1-8FF1-0CA66F6667CE}" dt="2021-01-13T21:11:50.767" v="902"/>
          <ac:spMkLst>
            <pc:docMk/>
            <pc:sldMk cId="0" sldId="256"/>
            <ac:spMk id="47" creationId="{60AA54A5-8A31-4D36-B9BC-6DAE616FC8F3}"/>
          </ac:spMkLst>
        </pc:spChg>
        <pc:spChg chg="add mod">
          <ac:chgData name="Kennedy Webster" userId="24d7ad1b-558e-4c14-84d7-4437658eed68" providerId="ADAL" clId="{D0F466F5-8EB5-46B1-8FF1-0CA66F6667CE}" dt="2021-01-13T21:16:07.815" v="983" actId="20577"/>
          <ac:spMkLst>
            <pc:docMk/>
            <pc:sldMk cId="0" sldId="256"/>
            <ac:spMk id="49" creationId="{CF03D33C-F76F-45F9-80A0-10785D8D8254}"/>
          </ac:spMkLst>
        </pc:spChg>
        <pc:spChg chg="mod">
          <ac:chgData name="Kennedy Webster" userId="24d7ad1b-558e-4c14-84d7-4437658eed68" providerId="ADAL" clId="{D0F466F5-8EB5-46B1-8FF1-0CA66F6667CE}" dt="2021-01-13T21:16:55.863" v="1041" actId="20577"/>
          <ac:spMkLst>
            <pc:docMk/>
            <pc:sldMk cId="0" sldId="256"/>
            <ac:spMk id="55" creationId="{DDCDD933-FA09-4668-9C0A-102CAB482BDE}"/>
          </ac:spMkLst>
        </pc:spChg>
        <pc:spChg chg="mod">
          <ac:chgData name="Kennedy Webster" userId="24d7ad1b-558e-4c14-84d7-4437658eed68" providerId="ADAL" clId="{D0F466F5-8EB5-46B1-8FF1-0CA66F6667CE}" dt="2021-01-13T20:31:38.612" v="194" actId="1076"/>
          <ac:spMkLst>
            <pc:docMk/>
            <pc:sldMk cId="0" sldId="256"/>
            <ac:spMk id="59" creationId="{B6FD2361-57DB-4CDF-B990-A52C1CFF0DCA}"/>
          </ac:spMkLst>
        </pc:spChg>
        <pc:spChg chg="mod">
          <ac:chgData name="Kennedy Webster" userId="24d7ad1b-558e-4c14-84d7-4437658eed68" providerId="ADAL" clId="{D0F466F5-8EB5-46B1-8FF1-0CA66F6667CE}" dt="2021-01-13T20:22:43.129" v="65" actId="207"/>
          <ac:spMkLst>
            <pc:docMk/>
            <pc:sldMk cId="0" sldId="256"/>
            <ac:spMk id="67" creationId="{2511182C-FBD5-4042-8027-9661FB536926}"/>
          </ac:spMkLst>
        </pc:spChg>
        <pc:spChg chg="del mod">
          <ac:chgData name="Kennedy Webster" userId="24d7ad1b-558e-4c14-84d7-4437658eed68" providerId="ADAL" clId="{D0F466F5-8EB5-46B1-8FF1-0CA66F6667CE}" dt="2021-01-13T21:08:59.920" v="821" actId="478"/>
          <ac:spMkLst>
            <pc:docMk/>
            <pc:sldMk cId="0" sldId="256"/>
            <ac:spMk id="71" creationId="{CD186A9E-61FD-48E3-A49E-041D7EED8B71}"/>
          </ac:spMkLst>
        </pc:spChg>
        <pc:spChg chg="del mod">
          <ac:chgData name="Kennedy Webster" userId="24d7ad1b-558e-4c14-84d7-4437658eed68" providerId="ADAL" clId="{D0F466F5-8EB5-46B1-8FF1-0CA66F6667CE}" dt="2021-01-13T21:09:03.503" v="823" actId="478"/>
          <ac:spMkLst>
            <pc:docMk/>
            <pc:sldMk cId="0" sldId="256"/>
            <ac:spMk id="72" creationId="{56519B4D-4657-4F9D-9FDA-C1ED6BF06472}"/>
          </ac:spMkLst>
        </pc:spChg>
        <pc:spChg chg="del mod">
          <ac:chgData name="Kennedy Webster" userId="24d7ad1b-558e-4c14-84d7-4437658eed68" providerId="ADAL" clId="{D0F466F5-8EB5-46B1-8FF1-0CA66F6667CE}" dt="2021-01-13T21:08:34.399" v="812" actId="478"/>
          <ac:spMkLst>
            <pc:docMk/>
            <pc:sldMk cId="0" sldId="256"/>
            <ac:spMk id="73" creationId="{F549E37B-BEEE-4D7B-B805-C161CA8A9E03}"/>
          </ac:spMkLst>
        </pc:spChg>
        <pc:spChg chg="del mod">
          <ac:chgData name="Kennedy Webster" userId="24d7ad1b-558e-4c14-84d7-4437658eed68" providerId="ADAL" clId="{D0F466F5-8EB5-46B1-8FF1-0CA66F6667CE}" dt="2021-01-13T21:09:29.749" v="825" actId="478"/>
          <ac:spMkLst>
            <pc:docMk/>
            <pc:sldMk cId="0" sldId="256"/>
            <ac:spMk id="74" creationId="{7691A54A-9063-4E7F-AF29-607EB798CDC6}"/>
          </ac:spMkLst>
        </pc:spChg>
        <pc:spChg chg="mod">
          <ac:chgData name="Kennedy Webster" userId="24d7ad1b-558e-4c14-84d7-4437658eed68" providerId="ADAL" clId="{D0F466F5-8EB5-46B1-8FF1-0CA66F6667CE}" dt="2021-01-13T20:19:24.894" v="32" actId="20577"/>
          <ac:spMkLst>
            <pc:docMk/>
            <pc:sldMk cId="0" sldId="256"/>
            <ac:spMk id="77" creationId="{2BED734A-AAA0-4E4B-BD4B-9FC17436047A}"/>
          </ac:spMkLst>
        </pc:spChg>
        <pc:spChg chg="mod">
          <ac:chgData name="Kennedy Webster" userId="24d7ad1b-558e-4c14-84d7-4437658eed68" providerId="ADAL" clId="{D0F466F5-8EB5-46B1-8FF1-0CA66F6667CE}" dt="2021-01-13T20:21:19.833" v="61" actId="207"/>
          <ac:spMkLst>
            <pc:docMk/>
            <pc:sldMk cId="0" sldId="256"/>
            <ac:spMk id="80" creationId="{1954017D-DC8F-45F2-802B-C5A67FFE7C07}"/>
          </ac:spMkLst>
        </pc:spChg>
        <pc:spChg chg="mod">
          <ac:chgData name="Kennedy Webster" userId="24d7ad1b-558e-4c14-84d7-4437658eed68" providerId="ADAL" clId="{D0F466F5-8EB5-46B1-8FF1-0CA66F6667CE}" dt="2021-01-13T20:19:10.582" v="20" actId="20577"/>
          <ac:spMkLst>
            <pc:docMk/>
            <pc:sldMk cId="0" sldId="256"/>
            <ac:spMk id="83" creationId="{BAC89CC7-B19B-4AD6-825E-A3CFC86FB1BE}"/>
          </ac:spMkLst>
        </pc:spChg>
        <pc:grpChg chg="del mod">
          <ac:chgData name="Kennedy Webster" userId="24d7ad1b-558e-4c14-84d7-4437658eed68" providerId="ADAL" clId="{D0F466F5-8EB5-46B1-8FF1-0CA66F6667CE}" dt="2021-01-13T21:09:41.942" v="826" actId="478"/>
          <ac:grpSpMkLst>
            <pc:docMk/>
            <pc:sldMk cId="0" sldId="256"/>
            <ac:grpSpMk id="60" creationId="{0D650855-DA3F-4499-A17E-E8DB0A0819B7}"/>
          </ac:grpSpMkLst>
        </pc:grpChg>
        <pc:grpChg chg="mod">
          <ac:chgData name="Kennedy Webster" userId="24d7ad1b-558e-4c14-84d7-4437658eed68" providerId="ADAL" clId="{D0F466F5-8EB5-46B1-8FF1-0CA66F6667CE}" dt="2021-01-13T21:05:25.925" v="774" actId="1038"/>
          <ac:grpSpMkLst>
            <pc:docMk/>
            <pc:sldMk cId="0" sldId="256"/>
            <ac:grpSpMk id="65" creationId="{A9DE9988-DA95-4C38-83BC-3BAC6F8AA7CD}"/>
          </ac:grpSpMkLst>
        </pc:grpChg>
        <pc:grpChg chg="mod">
          <ac:chgData name="Kennedy Webster" userId="24d7ad1b-558e-4c14-84d7-4437658eed68" providerId="ADAL" clId="{D0F466F5-8EB5-46B1-8FF1-0CA66F6667CE}" dt="2021-01-13T21:01:04.264" v="764" actId="1076"/>
          <ac:grpSpMkLst>
            <pc:docMk/>
            <pc:sldMk cId="0" sldId="256"/>
            <ac:grpSpMk id="75" creationId="{5DFA64E4-0B95-4A1A-A2BE-4198344A31ED}"/>
          </ac:grpSpMkLst>
        </pc:grpChg>
        <pc:grpChg chg="mod">
          <ac:chgData name="Kennedy Webster" userId="24d7ad1b-558e-4c14-84d7-4437658eed68" providerId="ADAL" clId="{D0F466F5-8EB5-46B1-8FF1-0CA66F6667CE}" dt="2021-01-13T21:01:42.406" v="769" actId="1076"/>
          <ac:grpSpMkLst>
            <pc:docMk/>
            <pc:sldMk cId="0" sldId="256"/>
            <ac:grpSpMk id="78" creationId="{BC18B79E-3BE1-4C5B-9BB0-6AB09E0DD61E}"/>
          </ac:grpSpMkLst>
        </pc:grpChg>
        <pc:grpChg chg="mod">
          <ac:chgData name="Kennedy Webster" userId="24d7ad1b-558e-4c14-84d7-4437658eed68" providerId="ADAL" clId="{D0F466F5-8EB5-46B1-8FF1-0CA66F6667CE}" dt="2021-01-13T21:05:32.667" v="775" actId="1038"/>
          <ac:grpSpMkLst>
            <pc:docMk/>
            <pc:sldMk cId="0" sldId="256"/>
            <ac:grpSpMk id="81" creationId="{AABC0DB2-481B-4CD7-B971-C68438C8FB22}"/>
          </ac:grpSpMkLst>
        </pc:grpChg>
        <pc:graphicFrameChg chg="add del mod modGraphic">
          <ac:chgData name="Kennedy Webster" userId="24d7ad1b-558e-4c14-84d7-4437658eed68" providerId="ADAL" clId="{D0F466F5-8EB5-46B1-8FF1-0CA66F6667CE}" dt="2021-01-13T20:47:34.148" v="226" actId="478"/>
          <ac:graphicFrameMkLst>
            <pc:docMk/>
            <pc:sldMk cId="0" sldId="256"/>
            <ac:graphicFrameMk id="13" creationId="{451284F4-AD23-4EA4-8146-2FB002DF3F3E}"/>
          </ac:graphicFrameMkLst>
        </pc:graphicFrameChg>
        <pc:graphicFrameChg chg="add del mod modGraphic">
          <ac:chgData name="Kennedy Webster" userId="24d7ad1b-558e-4c14-84d7-4437658eed68" providerId="ADAL" clId="{D0F466F5-8EB5-46B1-8FF1-0CA66F6667CE}" dt="2021-01-13T20:47:14.376" v="225" actId="478"/>
          <ac:graphicFrameMkLst>
            <pc:docMk/>
            <pc:sldMk cId="0" sldId="256"/>
            <ac:graphicFrameMk id="15" creationId="{B6A14CC1-A784-4E67-9209-123F51259D87}"/>
          </ac:graphicFrameMkLst>
        </pc:graphicFrameChg>
        <pc:graphicFrameChg chg="add del mod modGraphic">
          <ac:chgData name="Kennedy Webster" userId="24d7ad1b-558e-4c14-84d7-4437658eed68" providerId="ADAL" clId="{D0F466F5-8EB5-46B1-8FF1-0CA66F6667CE}" dt="2021-01-13T20:48:07.626" v="233" actId="478"/>
          <ac:graphicFrameMkLst>
            <pc:docMk/>
            <pc:sldMk cId="0" sldId="256"/>
            <ac:graphicFrameMk id="16" creationId="{310F68D3-67CB-42B1-9E58-31F4FE6C1817}"/>
          </ac:graphicFrameMkLst>
        </pc:graphicFrameChg>
        <pc:graphicFrameChg chg="add mod modGraphic">
          <ac:chgData name="Kennedy Webster" userId="24d7ad1b-558e-4c14-84d7-4437658eed68" providerId="ADAL" clId="{D0F466F5-8EB5-46B1-8FF1-0CA66F6667CE}" dt="2021-01-14T20:54:25.424" v="2113" actId="20577"/>
          <ac:graphicFrameMkLst>
            <pc:docMk/>
            <pc:sldMk cId="0" sldId="256"/>
            <ac:graphicFrameMk id="17" creationId="{543AED9E-3FEA-4B46-820A-3D82C60ACB7D}"/>
          </ac:graphicFrameMkLst>
        </pc:graphicFrameChg>
        <pc:graphicFrameChg chg="add mod modGraphic">
          <ac:chgData name="Kennedy Webster" userId="24d7ad1b-558e-4c14-84d7-4437658eed68" providerId="ADAL" clId="{D0F466F5-8EB5-46B1-8FF1-0CA66F6667CE}" dt="2021-01-14T20:52:36.837" v="2058" actId="20577"/>
          <ac:graphicFrameMkLst>
            <pc:docMk/>
            <pc:sldMk cId="0" sldId="256"/>
            <ac:graphicFrameMk id="40" creationId="{E08BEEE5-04AC-41F3-B8BD-173DC8D93E53}"/>
          </ac:graphicFrameMkLst>
        </pc:graphicFrameChg>
        <pc:graphicFrameChg chg="add mod modGraphic">
          <ac:chgData name="Kennedy Webster" userId="24d7ad1b-558e-4c14-84d7-4437658eed68" providerId="ADAL" clId="{D0F466F5-8EB5-46B1-8FF1-0CA66F6667CE}" dt="2021-01-13T21:01:48.236" v="770" actId="1076"/>
          <ac:graphicFrameMkLst>
            <pc:docMk/>
            <pc:sldMk cId="0" sldId="256"/>
            <ac:graphicFrameMk id="41" creationId="{2BA22064-0A69-49CD-82BC-DD67F34CA8F0}"/>
          </ac:graphicFrameMkLst>
        </pc:graphicFrameChg>
        <pc:graphicFrameChg chg="add mod modGraphic">
          <ac:chgData name="Kennedy Webster" userId="24d7ad1b-558e-4c14-84d7-4437658eed68" providerId="ADAL" clId="{D0F466F5-8EB5-46B1-8FF1-0CA66F6667CE}" dt="2021-01-14T20:52:58.314" v="2080" actId="20577"/>
          <ac:graphicFrameMkLst>
            <pc:docMk/>
            <pc:sldMk cId="0" sldId="256"/>
            <ac:graphicFrameMk id="42" creationId="{96E248BC-CC81-4A42-9F36-58176158D8A7}"/>
          </ac:graphicFrameMkLst>
        </pc:graphicFrameChg>
        <pc:picChg chg="mod">
          <ac:chgData name="Kennedy Webster" userId="24d7ad1b-558e-4c14-84d7-4437658eed68" providerId="ADAL" clId="{D0F466F5-8EB5-46B1-8FF1-0CA66F6667CE}" dt="2021-01-13T20:29:43.523" v="153" actId="14100"/>
          <ac:picMkLst>
            <pc:docMk/>
            <pc:sldMk cId="0" sldId="256"/>
            <ac:picMk id="58" creationId="{5D2C4C50-58DE-41F9-955E-14B0AE6CA073}"/>
          </ac:picMkLst>
        </pc:picChg>
        <pc:picChg chg="mod">
          <ac:chgData name="Kennedy Webster" userId="24d7ad1b-558e-4c14-84d7-4437658eed68" providerId="ADAL" clId="{D0F466F5-8EB5-46B1-8FF1-0CA66F6667CE}" dt="2021-01-13T20:23:06.936" v="71" actId="207"/>
          <ac:picMkLst>
            <pc:docMk/>
            <pc:sldMk cId="0" sldId="256"/>
            <ac:picMk id="76" creationId="{0E597812-62B5-48D2-9558-6EC55590A57C}"/>
          </ac:picMkLst>
        </pc:picChg>
        <pc:picChg chg="mod">
          <ac:chgData name="Kennedy Webster" userId="24d7ad1b-558e-4c14-84d7-4437658eed68" providerId="ADAL" clId="{D0F466F5-8EB5-46B1-8FF1-0CA66F6667CE}" dt="2021-01-13T20:18:54.745" v="11" actId="207"/>
          <ac:picMkLst>
            <pc:docMk/>
            <pc:sldMk cId="0" sldId="256"/>
            <ac:picMk id="79" creationId="{8150AC98-808F-4B3C-A602-BD4060360BD5}"/>
          </ac:picMkLst>
        </pc:picChg>
        <pc:picChg chg="mod">
          <ac:chgData name="Kennedy Webster" userId="24d7ad1b-558e-4c14-84d7-4437658eed68" providerId="ADAL" clId="{D0F466F5-8EB5-46B1-8FF1-0CA66F6667CE}" dt="2021-01-13T20:17:58.117" v="0" actId="207"/>
          <ac:picMkLst>
            <pc:docMk/>
            <pc:sldMk cId="0" sldId="256"/>
            <ac:picMk id="82" creationId="{DFE3CC31-BFC9-4F1B-AE89-676EF54B071B}"/>
          </ac:picMkLst>
        </pc:picChg>
      </pc:sldChg>
      <pc:sldChg chg="addSp delSp modSp">
        <pc:chgData name="Kennedy Webster" userId="24d7ad1b-558e-4c14-84d7-4437658eed68" providerId="ADAL" clId="{D0F466F5-8EB5-46B1-8FF1-0CA66F6667CE}" dt="2021-01-14T21:03:08.509" v="2651" actId="14100"/>
        <pc:sldMkLst>
          <pc:docMk/>
          <pc:sldMk cId="2840357733" sldId="258"/>
        </pc:sldMkLst>
        <pc:spChg chg="mod">
          <ac:chgData name="Kennedy Webster" userId="24d7ad1b-558e-4c14-84d7-4437658eed68" providerId="ADAL" clId="{D0F466F5-8EB5-46B1-8FF1-0CA66F6667CE}" dt="2021-01-14T20:24:57.909" v="1876" actId="20577"/>
          <ac:spMkLst>
            <pc:docMk/>
            <pc:sldMk cId="2840357733" sldId="258"/>
            <ac:spMk id="4" creationId="{00000000-0000-0000-0000-000000000000}"/>
          </ac:spMkLst>
        </pc:spChg>
        <pc:spChg chg="add del mod">
          <ac:chgData name="Kennedy Webster" userId="24d7ad1b-558e-4c14-84d7-4437658eed68" providerId="ADAL" clId="{D0F466F5-8EB5-46B1-8FF1-0CA66F6667CE}" dt="2021-01-14T20:26:54.022" v="1890" actId="478"/>
          <ac:spMkLst>
            <pc:docMk/>
            <pc:sldMk cId="2840357733" sldId="258"/>
            <ac:spMk id="11" creationId="{A9404575-52FC-4C4E-B5BF-AA7A4EBF6967}"/>
          </ac:spMkLst>
        </pc:spChg>
        <pc:spChg chg="mod">
          <ac:chgData name="Kennedy Webster" userId="24d7ad1b-558e-4c14-84d7-4437658eed68" providerId="ADAL" clId="{D0F466F5-8EB5-46B1-8FF1-0CA66F6667CE}" dt="2021-01-14T20:23:19.740" v="1802" actId="120"/>
          <ac:spMkLst>
            <pc:docMk/>
            <pc:sldMk cId="2840357733" sldId="258"/>
            <ac:spMk id="20" creationId="{F9A6935E-267E-4FB9-A88C-109FA4F60E47}"/>
          </ac:spMkLst>
        </pc:spChg>
        <pc:spChg chg="add del">
          <ac:chgData name="Kennedy Webster" userId="24d7ad1b-558e-4c14-84d7-4437658eed68" providerId="ADAL" clId="{D0F466F5-8EB5-46B1-8FF1-0CA66F6667CE}" dt="2021-01-13T21:23:44.853" v="1051"/>
          <ac:spMkLst>
            <pc:docMk/>
            <pc:sldMk cId="2840357733" sldId="258"/>
            <ac:spMk id="29" creationId="{81FB2E5F-91B6-4140-B74C-27F60400CB42}"/>
          </ac:spMkLst>
        </pc:spChg>
        <pc:spChg chg="add del mod">
          <ac:chgData name="Kennedy Webster" userId="24d7ad1b-558e-4c14-84d7-4437658eed68" providerId="ADAL" clId="{D0F466F5-8EB5-46B1-8FF1-0CA66F6667CE}" dt="2021-01-14T20:26:56.343" v="1891" actId="478"/>
          <ac:spMkLst>
            <pc:docMk/>
            <pc:sldMk cId="2840357733" sldId="258"/>
            <ac:spMk id="30" creationId="{558F4369-8673-4FDB-9739-86A80AA96F3C}"/>
          </ac:spMkLst>
        </pc:spChg>
        <pc:spChg chg="add mod">
          <ac:chgData name="Kennedy Webster" userId="24d7ad1b-558e-4c14-84d7-4437658eed68" providerId="ADAL" clId="{D0F466F5-8EB5-46B1-8FF1-0CA66F6667CE}" dt="2021-01-14T20:58:58.626" v="2398" actId="1076"/>
          <ac:spMkLst>
            <pc:docMk/>
            <pc:sldMk cId="2840357733" sldId="258"/>
            <ac:spMk id="31" creationId="{79B06262-B627-469A-A6E3-E8D4C0E1B2B9}"/>
          </ac:spMkLst>
        </pc:spChg>
        <pc:spChg chg="add del mod">
          <ac:chgData name="Kennedy Webster" userId="24d7ad1b-558e-4c14-84d7-4437658eed68" providerId="ADAL" clId="{D0F466F5-8EB5-46B1-8FF1-0CA66F6667CE}" dt="2021-01-14T20:26:52.318" v="1889" actId="478"/>
          <ac:spMkLst>
            <pc:docMk/>
            <pc:sldMk cId="2840357733" sldId="258"/>
            <ac:spMk id="32" creationId="{EE7CCFE7-CCD6-42E4-85EC-58695105B3ED}"/>
          </ac:spMkLst>
        </pc:spChg>
        <pc:spChg chg="add del mod">
          <ac:chgData name="Kennedy Webster" userId="24d7ad1b-558e-4c14-84d7-4437658eed68" providerId="ADAL" clId="{D0F466F5-8EB5-46B1-8FF1-0CA66F6667CE}" dt="2021-01-14T20:26:50.350" v="1888" actId="478"/>
          <ac:spMkLst>
            <pc:docMk/>
            <pc:sldMk cId="2840357733" sldId="258"/>
            <ac:spMk id="34" creationId="{876CD70C-A25F-4D7A-9B1E-8950F1C0A470}"/>
          </ac:spMkLst>
        </pc:spChg>
        <pc:spChg chg="add del mod">
          <ac:chgData name="Kennedy Webster" userId="24d7ad1b-558e-4c14-84d7-4437658eed68" providerId="ADAL" clId="{D0F466F5-8EB5-46B1-8FF1-0CA66F6667CE}" dt="2021-01-14T20:26:57.839" v="1892" actId="478"/>
          <ac:spMkLst>
            <pc:docMk/>
            <pc:sldMk cId="2840357733" sldId="258"/>
            <ac:spMk id="36" creationId="{5920C465-A232-4E8A-A277-1926D444E89D}"/>
          </ac:spMkLst>
        </pc:spChg>
        <pc:spChg chg="add del mod">
          <ac:chgData name="Kennedy Webster" userId="24d7ad1b-558e-4c14-84d7-4437658eed68" providerId="ADAL" clId="{D0F466F5-8EB5-46B1-8FF1-0CA66F6667CE}" dt="2021-01-14T20:27:00.369" v="1893" actId="478"/>
          <ac:spMkLst>
            <pc:docMk/>
            <pc:sldMk cId="2840357733" sldId="258"/>
            <ac:spMk id="38" creationId="{4CECB5E3-4953-4501-98A4-C20ED13CACE2}"/>
          </ac:spMkLst>
        </pc:spChg>
        <pc:spChg chg="mod">
          <ac:chgData name="Kennedy Webster" userId="24d7ad1b-558e-4c14-84d7-4437658eed68" providerId="ADAL" clId="{D0F466F5-8EB5-46B1-8FF1-0CA66F6667CE}" dt="2021-01-14T20:19:08.021" v="1767" actId="164"/>
          <ac:spMkLst>
            <pc:docMk/>
            <pc:sldMk cId="2840357733" sldId="258"/>
            <ac:spMk id="40" creationId="{31ADD5C9-060A-4E0F-89EA-DF63ADDE41F0}"/>
          </ac:spMkLst>
        </pc:spChg>
        <pc:spChg chg="mod">
          <ac:chgData name="Kennedy Webster" userId="24d7ad1b-558e-4c14-84d7-4437658eed68" providerId="ADAL" clId="{D0F466F5-8EB5-46B1-8FF1-0CA66F6667CE}" dt="2021-01-14T20:20:43.553" v="1779" actId="164"/>
          <ac:spMkLst>
            <pc:docMk/>
            <pc:sldMk cId="2840357733" sldId="258"/>
            <ac:spMk id="41" creationId="{90F3671B-B166-4CBC-97E8-0143B44ADFB8}"/>
          </ac:spMkLst>
        </pc:spChg>
        <pc:spChg chg="mod">
          <ac:chgData name="Kennedy Webster" userId="24d7ad1b-558e-4c14-84d7-4437658eed68" providerId="ADAL" clId="{D0F466F5-8EB5-46B1-8FF1-0CA66F6667CE}" dt="2021-01-14T20:21:30.927" v="1786" actId="164"/>
          <ac:spMkLst>
            <pc:docMk/>
            <pc:sldMk cId="2840357733" sldId="258"/>
            <ac:spMk id="42" creationId="{A17FBD08-5626-420C-8BF8-C456777209B1}"/>
          </ac:spMkLst>
        </pc:spChg>
        <pc:spChg chg="mod">
          <ac:chgData name="Kennedy Webster" userId="24d7ad1b-558e-4c14-84d7-4437658eed68" providerId="ADAL" clId="{D0F466F5-8EB5-46B1-8FF1-0CA66F6667CE}" dt="2021-01-14T20:19:53.677" v="1773" actId="164"/>
          <ac:spMkLst>
            <pc:docMk/>
            <pc:sldMk cId="2840357733" sldId="258"/>
            <ac:spMk id="45" creationId="{E7D3697B-24BA-4648-9B13-7F0BAE9A3997}"/>
          </ac:spMkLst>
        </pc:spChg>
        <pc:spChg chg="mod">
          <ac:chgData name="Kennedy Webster" userId="24d7ad1b-558e-4c14-84d7-4437658eed68" providerId="ADAL" clId="{D0F466F5-8EB5-46B1-8FF1-0CA66F6667CE}" dt="2021-01-14T21:01:27.778" v="2648" actId="20577"/>
          <ac:spMkLst>
            <pc:docMk/>
            <pc:sldMk cId="2840357733" sldId="258"/>
            <ac:spMk id="46" creationId="{B2751EEE-BE41-44D1-B379-17A3851ACBE3}"/>
          </ac:spMkLst>
        </pc:spChg>
        <pc:spChg chg="add mod">
          <ac:chgData name="Kennedy Webster" userId="24d7ad1b-558e-4c14-84d7-4437658eed68" providerId="ADAL" clId="{D0F466F5-8EB5-46B1-8FF1-0CA66F6667CE}" dt="2021-01-14T20:24:18.261" v="1808" actId="1076"/>
          <ac:spMkLst>
            <pc:docMk/>
            <pc:sldMk cId="2840357733" sldId="258"/>
            <ac:spMk id="48" creationId="{B1D848C8-9D3F-4CA7-8A67-7E4360C1DFDA}"/>
          </ac:spMkLst>
        </pc:spChg>
        <pc:spChg chg="add mod">
          <ac:chgData name="Kennedy Webster" userId="24d7ad1b-558e-4c14-84d7-4437658eed68" providerId="ADAL" clId="{D0F466F5-8EB5-46B1-8FF1-0CA66F6667CE}" dt="2021-01-14T20:22:29.666" v="1793" actId="164"/>
          <ac:spMkLst>
            <pc:docMk/>
            <pc:sldMk cId="2840357733" sldId="258"/>
            <ac:spMk id="49" creationId="{7EA70009-50B8-4563-998C-F1C2BAC9119B}"/>
          </ac:spMkLst>
        </pc:spChg>
        <pc:spChg chg="add mod">
          <ac:chgData name="Kennedy Webster" userId="24d7ad1b-558e-4c14-84d7-4437658eed68" providerId="ADAL" clId="{D0F466F5-8EB5-46B1-8FF1-0CA66F6667CE}" dt="2021-01-14T20:22:36.447" v="1794" actId="164"/>
          <ac:spMkLst>
            <pc:docMk/>
            <pc:sldMk cId="2840357733" sldId="258"/>
            <ac:spMk id="50" creationId="{D2FDD948-A71D-4691-BF72-84ECAB9EF969}"/>
          </ac:spMkLst>
        </pc:spChg>
        <pc:spChg chg="mod">
          <ac:chgData name="Kennedy Webster" userId="24d7ad1b-558e-4c14-84d7-4437658eed68" providerId="ADAL" clId="{D0F466F5-8EB5-46B1-8FF1-0CA66F6667CE}" dt="2021-01-14T20:19:08.021" v="1767" actId="164"/>
          <ac:spMkLst>
            <pc:docMk/>
            <pc:sldMk cId="2840357733" sldId="258"/>
            <ac:spMk id="51" creationId="{C6151BC1-D42B-4118-AA3C-C16E1CF5DD21}"/>
          </ac:spMkLst>
        </pc:spChg>
        <pc:spChg chg="mod">
          <ac:chgData name="Kennedy Webster" userId="24d7ad1b-558e-4c14-84d7-4437658eed68" providerId="ADAL" clId="{D0F466F5-8EB5-46B1-8FF1-0CA66F6667CE}" dt="2021-01-14T20:20:43.553" v="1779" actId="164"/>
          <ac:spMkLst>
            <pc:docMk/>
            <pc:sldMk cId="2840357733" sldId="258"/>
            <ac:spMk id="52" creationId="{6B2BEA2B-CCB7-4E07-AD2B-2DFA2B13CDFA}"/>
          </ac:spMkLst>
        </pc:spChg>
        <pc:spChg chg="mod">
          <ac:chgData name="Kennedy Webster" userId="24d7ad1b-558e-4c14-84d7-4437658eed68" providerId="ADAL" clId="{D0F466F5-8EB5-46B1-8FF1-0CA66F6667CE}" dt="2021-01-14T20:21:30.927" v="1786" actId="164"/>
          <ac:spMkLst>
            <pc:docMk/>
            <pc:sldMk cId="2840357733" sldId="258"/>
            <ac:spMk id="53" creationId="{FC54CF5F-58DA-45DE-9A8F-32872D8B32B1}"/>
          </ac:spMkLst>
        </pc:spChg>
        <pc:spChg chg="mod">
          <ac:chgData name="Kennedy Webster" userId="24d7ad1b-558e-4c14-84d7-4437658eed68" providerId="ADAL" clId="{D0F466F5-8EB5-46B1-8FF1-0CA66F6667CE}" dt="2021-01-14T20:19:53.677" v="1773" actId="164"/>
          <ac:spMkLst>
            <pc:docMk/>
            <pc:sldMk cId="2840357733" sldId="258"/>
            <ac:spMk id="54" creationId="{C9EA3EDA-3932-4996-A666-A0936A59B705}"/>
          </ac:spMkLst>
        </pc:spChg>
        <pc:spChg chg="add mod">
          <ac:chgData name="Kennedy Webster" userId="24d7ad1b-558e-4c14-84d7-4437658eed68" providerId="ADAL" clId="{D0F466F5-8EB5-46B1-8FF1-0CA66F6667CE}" dt="2021-01-14T20:22:29.666" v="1793" actId="164"/>
          <ac:spMkLst>
            <pc:docMk/>
            <pc:sldMk cId="2840357733" sldId="258"/>
            <ac:spMk id="55" creationId="{CC7A0961-8355-4C80-9200-479B428632C5}"/>
          </ac:spMkLst>
        </pc:spChg>
        <pc:spChg chg="add mod">
          <ac:chgData name="Kennedy Webster" userId="24d7ad1b-558e-4c14-84d7-4437658eed68" providerId="ADAL" clId="{D0F466F5-8EB5-46B1-8FF1-0CA66F6667CE}" dt="2021-01-14T20:22:36.447" v="1794" actId="164"/>
          <ac:spMkLst>
            <pc:docMk/>
            <pc:sldMk cId="2840357733" sldId="258"/>
            <ac:spMk id="56" creationId="{FDDE0DDF-A508-45BE-8FEE-B090BBE39D56}"/>
          </ac:spMkLst>
        </pc:spChg>
        <pc:spChg chg="add mod">
          <ac:chgData name="Kennedy Webster" userId="24d7ad1b-558e-4c14-84d7-4437658eed68" providerId="ADAL" clId="{D0F466F5-8EB5-46B1-8FF1-0CA66F6667CE}" dt="2021-01-14T20:58:49.401" v="2396" actId="1076"/>
          <ac:spMkLst>
            <pc:docMk/>
            <pc:sldMk cId="2840357733" sldId="258"/>
            <ac:spMk id="57" creationId="{94D41BDB-8DCF-45A0-A2BE-EC4899A18744}"/>
          </ac:spMkLst>
        </pc:spChg>
        <pc:spChg chg="add mod">
          <ac:chgData name="Kennedy Webster" userId="24d7ad1b-558e-4c14-84d7-4437658eed68" providerId="ADAL" clId="{D0F466F5-8EB5-46B1-8FF1-0CA66F6667CE}" dt="2021-01-14T20:27:28.944" v="1897" actId="1076"/>
          <ac:spMkLst>
            <pc:docMk/>
            <pc:sldMk cId="2840357733" sldId="258"/>
            <ac:spMk id="58" creationId="{56776789-4E8A-4053-81BB-3978F0FBDB02}"/>
          </ac:spMkLst>
        </pc:spChg>
        <pc:spChg chg="add mod">
          <ac:chgData name="Kennedy Webster" userId="24d7ad1b-558e-4c14-84d7-4437658eed68" providerId="ADAL" clId="{D0F466F5-8EB5-46B1-8FF1-0CA66F6667CE}" dt="2021-01-14T20:27:44.452" v="1900" actId="1076"/>
          <ac:spMkLst>
            <pc:docMk/>
            <pc:sldMk cId="2840357733" sldId="258"/>
            <ac:spMk id="59" creationId="{849A5971-8004-47F2-9C3C-74FE11792077}"/>
          </ac:spMkLst>
        </pc:spChg>
        <pc:spChg chg="add mod">
          <ac:chgData name="Kennedy Webster" userId="24d7ad1b-558e-4c14-84d7-4437658eed68" providerId="ADAL" clId="{D0F466F5-8EB5-46B1-8FF1-0CA66F6667CE}" dt="2021-01-14T20:59:04.172" v="2399" actId="1076"/>
          <ac:spMkLst>
            <pc:docMk/>
            <pc:sldMk cId="2840357733" sldId="258"/>
            <ac:spMk id="60" creationId="{969D4018-2B9D-43CC-A6F5-B86F838A6013}"/>
          </ac:spMkLst>
        </pc:spChg>
        <pc:spChg chg="add del mod">
          <ac:chgData name="Kennedy Webster" userId="24d7ad1b-558e-4c14-84d7-4437658eed68" providerId="ADAL" clId="{D0F466F5-8EB5-46B1-8FF1-0CA66F6667CE}" dt="2021-01-14T20:59:07.372" v="2400" actId="478"/>
          <ac:spMkLst>
            <pc:docMk/>
            <pc:sldMk cId="2840357733" sldId="258"/>
            <ac:spMk id="61" creationId="{E23688F6-67B0-4F13-8FA2-55EA18052A06}"/>
          </ac:spMkLst>
        </pc:spChg>
        <pc:spChg chg="add del mod">
          <ac:chgData name="Kennedy Webster" userId="24d7ad1b-558e-4c14-84d7-4437658eed68" providerId="ADAL" clId="{D0F466F5-8EB5-46B1-8FF1-0CA66F6667CE}" dt="2021-01-14T20:58:16.573" v="2388" actId="478"/>
          <ac:spMkLst>
            <pc:docMk/>
            <pc:sldMk cId="2840357733" sldId="258"/>
            <ac:spMk id="62" creationId="{B8D79880-2CB1-48FA-BC7C-9D97DE97DD4D}"/>
          </ac:spMkLst>
        </pc:spChg>
        <pc:grpChg chg="add mod">
          <ac:chgData name="Kennedy Webster" userId="24d7ad1b-558e-4c14-84d7-4437658eed68" providerId="ADAL" clId="{D0F466F5-8EB5-46B1-8FF1-0CA66F6667CE}" dt="2021-01-14T20:19:12.890" v="1768" actId="1076"/>
          <ac:grpSpMkLst>
            <pc:docMk/>
            <pc:sldMk cId="2840357733" sldId="258"/>
            <ac:grpSpMk id="12" creationId="{4EDE9192-4511-46EB-9713-84B47541DE25}"/>
          </ac:grpSpMkLst>
        </pc:grpChg>
        <pc:grpChg chg="add mod">
          <ac:chgData name="Kennedy Webster" userId="24d7ad1b-558e-4c14-84d7-4437658eed68" providerId="ADAL" clId="{D0F466F5-8EB5-46B1-8FF1-0CA66F6667CE}" dt="2021-01-14T20:20:02.797" v="1774" actId="1076"/>
          <ac:grpSpMkLst>
            <pc:docMk/>
            <pc:sldMk cId="2840357733" sldId="258"/>
            <ac:grpSpMk id="13" creationId="{AE9563C8-9D7F-4724-B11B-0668AE032262}"/>
          </ac:grpSpMkLst>
        </pc:grpChg>
        <pc:grpChg chg="add mod">
          <ac:chgData name="Kennedy Webster" userId="24d7ad1b-558e-4c14-84d7-4437658eed68" providerId="ADAL" clId="{D0F466F5-8EB5-46B1-8FF1-0CA66F6667CE}" dt="2021-01-14T20:20:49.030" v="1780" actId="1076"/>
          <ac:grpSpMkLst>
            <pc:docMk/>
            <pc:sldMk cId="2840357733" sldId="258"/>
            <ac:grpSpMk id="14" creationId="{587CA651-BC20-4E2B-9A5C-3BB6F3B1E38E}"/>
          </ac:grpSpMkLst>
        </pc:grpChg>
        <pc:grpChg chg="add mod">
          <ac:chgData name="Kennedy Webster" userId="24d7ad1b-558e-4c14-84d7-4437658eed68" providerId="ADAL" clId="{D0F466F5-8EB5-46B1-8FF1-0CA66F6667CE}" dt="2021-01-14T20:21:36.068" v="1787" actId="1076"/>
          <ac:grpSpMkLst>
            <pc:docMk/>
            <pc:sldMk cId="2840357733" sldId="258"/>
            <ac:grpSpMk id="15" creationId="{A4DE1DC9-BE9F-4DFD-B951-A84BB3DF2AC8}"/>
          </ac:grpSpMkLst>
        </pc:grpChg>
        <pc:grpChg chg="add mod">
          <ac:chgData name="Kennedy Webster" userId="24d7ad1b-558e-4c14-84d7-4437658eed68" providerId="ADAL" clId="{D0F466F5-8EB5-46B1-8FF1-0CA66F6667CE}" dt="2021-01-14T20:22:36.447" v="1794" actId="164"/>
          <ac:grpSpMkLst>
            <pc:docMk/>
            <pc:sldMk cId="2840357733" sldId="258"/>
            <ac:grpSpMk id="16" creationId="{C3EB0926-A06F-4F22-8F68-B998E80C1F56}"/>
          </ac:grpSpMkLst>
        </pc:grpChg>
        <pc:grpChg chg="add mod">
          <ac:chgData name="Kennedy Webster" userId="24d7ad1b-558e-4c14-84d7-4437658eed68" providerId="ADAL" clId="{D0F466F5-8EB5-46B1-8FF1-0CA66F6667CE}" dt="2021-01-14T20:22:48.732" v="1796" actId="1076"/>
          <ac:grpSpMkLst>
            <pc:docMk/>
            <pc:sldMk cId="2840357733" sldId="258"/>
            <ac:grpSpMk id="17" creationId="{EBF2C52D-3D84-4873-9512-C7E3B324F569}"/>
          </ac:grpSpMkLst>
        </pc:grpChg>
        <pc:graphicFrameChg chg="mod modGraphic">
          <ac:chgData name="Kennedy Webster" userId="24d7ad1b-558e-4c14-84d7-4437658eed68" providerId="ADAL" clId="{D0F466F5-8EB5-46B1-8FF1-0CA66F6667CE}" dt="2021-01-14T21:03:08.509" v="2651" actId="14100"/>
          <ac:graphicFrameMkLst>
            <pc:docMk/>
            <pc:sldMk cId="2840357733" sldId="258"/>
            <ac:graphicFrameMk id="18" creationId="{51A4B4F6-EA5F-45BA-908B-4A957EACB4FE}"/>
          </ac:graphicFrameMkLst>
        </pc:graphicFrameChg>
        <pc:graphicFrameChg chg="mod modGraphic">
          <ac:chgData name="Kennedy Webster" userId="24d7ad1b-558e-4c14-84d7-4437658eed68" providerId="ADAL" clId="{D0F466F5-8EB5-46B1-8FF1-0CA66F6667CE}" dt="2021-01-14T20:22:11.168" v="1790" actId="1076"/>
          <ac:graphicFrameMkLst>
            <pc:docMk/>
            <pc:sldMk cId="2840357733" sldId="258"/>
            <ac:graphicFrameMk id="22" creationId="{A6B0963A-047F-4D56-8475-28F56DBE4AB5}"/>
          </ac:graphicFrameMkLst>
        </pc:graphicFrameChg>
        <pc:graphicFrameChg chg="mod">
          <ac:chgData name="Kennedy Webster" userId="24d7ad1b-558e-4c14-84d7-4437658eed68" providerId="ADAL" clId="{D0F466F5-8EB5-46B1-8FF1-0CA66F6667CE}" dt="2021-01-14T20:22:14.141" v="1791" actId="1076"/>
          <ac:graphicFrameMkLst>
            <pc:docMk/>
            <pc:sldMk cId="2840357733" sldId="258"/>
            <ac:graphicFrameMk id="33" creationId="{C2BF6638-F657-43DC-9C57-222A3B3C6C33}"/>
          </ac:graphicFrameMkLst>
        </pc:graphicFrameChg>
        <pc:picChg chg="mod">
          <ac:chgData name="Kennedy Webster" userId="24d7ad1b-558e-4c14-84d7-4437658eed68" providerId="ADAL" clId="{D0F466F5-8EB5-46B1-8FF1-0CA66F6667CE}" dt="2021-01-14T20:19:08.021" v="1767" actId="164"/>
          <ac:picMkLst>
            <pc:docMk/>
            <pc:sldMk cId="2840357733" sldId="258"/>
            <ac:picMk id="35" creationId="{B473DFF7-8B95-4408-A36E-54609D72C657}"/>
          </ac:picMkLst>
        </pc:picChg>
        <pc:picChg chg="mod">
          <ac:chgData name="Kennedy Webster" userId="24d7ad1b-558e-4c14-84d7-4437658eed68" providerId="ADAL" clId="{D0F466F5-8EB5-46B1-8FF1-0CA66F6667CE}" dt="2021-01-14T20:20:43.553" v="1779" actId="164"/>
          <ac:picMkLst>
            <pc:docMk/>
            <pc:sldMk cId="2840357733" sldId="258"/>
            <ac:picMk id="37" creationId="{520E27D1-0DFF-4B58-8595-D23E7F3FA884}"/>
          </ac:picMkLst>
        </pc:picChg>
        <pc:picChg chg="mod">
          <ac:chgData name="Kennedy Webster" userId="24d7ad1b-558e-4c14-84d7-4437658eed68" providerId="ADAL" clId="{D0F466F5-8EB5-46B1-8FF1-0CA66F6667CE}" dt="2021-01-14T20:21:30.927" v="1786" actId="164"/>
          <ac:picMkLst>
            <pc:docMk/>
            <pc:sldMk cId="2840357733" sldId="258"/>
            <ac:picMk id="39" creationId="{0A28333E-89D1-43BD-88D9-F52611876CA6}"/>
          </ac:picMkLst>
        </pc:picChg>
        <pc:picChg chg="add mod">
          <ac:chgData name="Kennedy Webster" userId="24d7ad1b-558e-4c14-84d7-4437658eed68" providerId="ADAL" clId="{D0F466F5-8EB5-46B1-8FF1-0CA66F6667CE}" dt="2021-01-14T20:22:36.447" v="1794" actId="164"/>
          <ac:picMkLst>
            <pc:docMk/>
            <pc:sldMk cId="2840357733" sldId="258"/>
            <ac:picMk id="43" creationId="{EF25FC82-57DB-4B58-9BF3-5CDBC7E10AF9}"/>
          </ac:picMkLst>
        </pc:picChg>
        <pc:picChg chg="mod">
          <ac:chgData name="Kennedy Webster" userId="24d7ad1b-558e-4c14-84d7-4437658eed68" providerId="ADAL" clId="{D0F466F5-8EB5-46B1-8FF1-0CA66F6667CE}" dt="2021-01-14T20:21:41.515" v="1788" actId="1076"/>
          <ac:picMkLst>
            <pc:docMk/>
            <pc:sldMk cId="2840357733" sldId="258"/>
            <ac:picMk id="44" creationId="{0781E858-C60E-429A-815F-4CB0A596B063}"/>
          </ac:picMkLst>
        </pc:picChg>
        <pc:picChg chg="add mod">
          <ac:chgData name="Kennedy Webster" userId="24d7ad1b-558e-4c14-84d7-4437658eed68" providerId="ADAL" clId="{D0F466F5-8EB5-46B1-8FF1-0CA66F6667CE}" dt="2021-01-14T20:22:29.666" v="1793" actId="164"/>
          <ac:picMkLst>
            <pc:docMk/>
            <pc:sldMk cId="2840357733" sldId="258"/>
            <ac:picMk id="47" creationId="{A49B72D6-04E1-42DE-9238-EF809B874C93}"/>
          </ac:picMkLst>
        </pc:picChg>
      </pc:sldChg>
    </pc:docChg>
  </pc:docChgLst>
  <pc:docChgLst>
    <pc:chgData name="Melissa Linares" userId="e6a5f3db-0293-4d93-b6b0-5abc24ce1f23" providerId="ADAL" clId="{84B0FDBF-2E29-409C-8307-1548BF4DA2D0}"/>
    <pc:docChg chg="undo redo custSel modSld">
      <pc:chgData name="Melissa Linares" userId="e6a5f3db-0293-4d93-b6b0-5abc24ce1f23" providerId="ADAL" clId="{84B0FDBF-2E29-409C-8307-1548BF4DA2D0}" dt="2021-01-20T22:02:50.832" v="1973" actId="14100"/>
      <pc:docMkLst>
        <pc:docMk/>
      </pc:docMkLst>
      <pc:sldChg chg="addSp delSp modSp mod">
        <pc:chgData name="Melissa Linares" userId="e6a5f3db-0293-4d93-b6b0-5abc24ce1f23" providerId="ADAL" clId="{84B0FDBF-2E29-409C-8307-1548BF4DA2D0}" dt="2021-01-20T16:01:50.886" v="1935" actId="403"/>
        <pc:sldMkLst>
          <pc:docMk/>
          <pc:sldMk cId="0" sldId="256"/>
        </pc:sldMkLst>
        <pc:spChg chg="del">
          <ac:chgData name="Melissa Linares" userId="e6a5f3db-0293-4d93-b6b0-5abc24ce1f23" providerId="ADAL" clId="{84B0FDBF-2E29-409C-8307-1548BF4DA2D0}" dt="2021-01-20T14:55:38.982" v="1352" actId="478"/>
          <ac:spMkLst>
            <pc:docMk/>
            <pc:sldMk cId="0" sldId="256"/>
            <ac:spMk id="2" creationId="{00000000-0000-0000-0000-000000000000}"/>
          </ac:spMkLst>
        </pc:spChg>
        <pc:spChg chg="del">
          <ac:chgData name="Melissa Linares" userId="e6a5f3db-0293-4d93-b6b0-5abc24ce1f23" providerId="ADAL" clId="{84B0FDBF-2E29-409C-8307-1548BF4DA2D0}" dt="2021-01-20T14:50:51.313" v="1294" actId="478"/>
          <ac:spMkLst>
            <pc:docMk/>
            <pc:sldMk cId="0" sldId="256"/>
            <ac:spMk id="3" creationId="{00000000-0000-0000-0000-000000000000}"/>
          </ac:spMkLst>
        </pc:spChg>
        <pc:spChg chg="del">
          <ac:chgData name="Melissa Linares" userId="e6a5f3db-0293-4d93-b6b0-5abc24ce1f23" providerId="ADAL" clId="{84B0FDBF-2E29-409C-8307-1548BF4DA2D0}" dt="2021-01-20T14:50:51.313" v="1294" actId="478"/>
          <ac:spMkLst>
            <pc:docMk/>
            <pc:sldMk cId="0" sldId="256"/>
            <ac:spMk id="4" creationId="{00000000-0000-0000-0000-000000000000}"/>
          </ac:spMkLst>
        </pc:spChg>
        <pc:spChg chg="mod">
          <ac:chgData name="Melissa Linares" userId="e6a5f3db-0293-4d93-b6b0-5abc24ce1f23" providerId="ADAL" clId="{84B0FDBF-2E29-409C-8307-1548BF4DA2D0}" dt="2021-01-20T15:20:18.278" v="1843" actId="207"/>
          <ac:spMkLst>
            <pc:docMk/>
            <pc:sldMk cId="0" sldId="256"/>
            <ac:spMk id="11" creationId="{A32CC7D8-D855-4251-9A20-2A5DBFB2481C}"/>
          </ac:spMkLst>
        </pc:spChg>
        <pc:spChg chg="mod">
          <ac:chgData name="Melissa Linares" userId="e6a5f3db-0293-4d93-b6b0-5abc24ce1f23" providerId="ADAL" clId="{84B0FDBF-2E29-409C-8307-1548BF4DA2D0}" dt="2021-01-20T16:00:27.236" v="1922" actId="2711"/>
          <ac:spMkLst>
            <pc:docMk/>
            <pc:sldMk cId="0" sldId="256"/>
            <ac:spMk id="18" creationId="{E74BF271-88EE-4E63-960F-62957F9C63F9}"/>
          </ac:spMkLst>
        </pc:spChg>
        <pc:spChg chg="mod">
          <ac:chgData name="Melissa Linares" userId="e6a5f3db-0293-4d93-b6b0-5abc24ce1f23" providerId="ADAL" clId="{84B0FDBF-2E29-409C-8307-1548BF4DA2D0}" dt="2021-01-20T16:01:06.291" v="1928" actId="2711"/>
          <ac:spMkLst>
            <pc:docMk/>
            <pc:sldMk cId="0" sldId="256"/>
            <ac:spMk id="19" creationId="{4FFA0460-3144-4929-A03C-DD4026ADE862}"/>
          </ac:spMkLst>
        </pc:spChg>
        <pc:spChg chg="mod">
          <ac:chgData name="Melissa Linares" userId="e6a5f3db-0293-4d93-b6b0-5abc24ce1f23" providerId="ADAL" clId="{84B0FDBF-2E29-409C-8307-1548BF4DA2D0}" dt="2021-01-20T15:20:48.003" v="1846" actId="1076"/>
          <ac:spMkLst>
            <pc:docMk/>
            <pc:sldMk cId="0" sldId="256"/>
            <ac:spMk id="20" creationId="{27BA6B81-AA30-4139-B8E5-09620F5FAD89}"/>
          </ac:spMkLst>
        </pc:spChg>
        <pc:spChg chg="add mod">
          <ac:chgData name="Melissa Linares" userId="e6a5f3db-0293-4d93-b6b0-5abc24ce1f23" providerId="ADAL" clId="{84B0FDBF-2E29-409C-8307-1548BF4DA2D0}" dt="2021-01-20T14:51:06.863" v="1295"/>
          <ac:spMkLst>
            <pc:docMk/>
            <pc:sldMk cId="0" sldId="256"/>
            <ac:spMk id="36" creationId="{EA11CA72-2574-455C-A870-8C3E73EB5628}"/>
          </ac:spMkLst>
        </pc:spChg>
        <pc:spChg chg="mod">
          <ac:chgData name="Melissa Linares" userId="e6a5f3db-0293-4d93-b6b0-5abc24ce1f23" providerId="ADAL" clId="{84B0FDBF-2E29-409C-8307-1548BF4DA2D0}" dt="2021-01-20T16:00:34.398" v="1923" actId="2711"/>
          <ac:spMkLst>
            <pc:docMk/>
            <pc:sldMk cId="0" sldId="256"/>
            <ac:spMk id="44" creationId="{0CC08B48-B449-4491-BF67-D3F896DA95FF}"/>
          </ac:spMkLst>
        </pc:spChg>
        <pc:spChg chg="mod">
          <ac:chgData name="Melissa Linares" userId="e6a5f3db-0293-4d93-b6b0-5abc24ce1f23" providerId="ADAL" clId="{84B0FDBF-2E29-409C-8307-1548BF4DA2D0}" dt="2021-01-20T16:00:40.863" v="1924" actId="2711"/>
          <ac:spMkLst>
            <pc:docMk/>
            <pc:sldMk cId="0" sldId="256"/>
            <ac:spMk id="45" creationId="{93E8388A-5E31-47D9-AD92-C33AC27F50BE}"/>
          </ac:spMkLst>
        </pc:spChg>
        <pc:spChg chg="mod">
          <ac:chgData name="Melissa Linares" userId="e6a5f3db-0293-4d93-b6b0-5abc24ce1f23" providerId="ADAL" clId="{84B0FDBF-2E29-409C-8307-1548BF4DA2D0}" dt="2021-01-20T16:00:59.106" v="1927" actId="2711"/>
          <ac:spMkLst>
            <pc:docMk/>
            <pc:sldMk cId="0" sldId="256"/>
            <ac:spMk id="46" creationId="{892C642D-6290-4459-BFCE-55B64FAE730F}"/>
          </ac:spMkLst>
        </pc:spChg>
        <pc:spChg chg="add mod">
          <ac:chgData name="Melissa Linares" userId="e6a5f3db-0293-4d93-b6b0-5abc24ce1f23" providerId="ADAL" clId="{84B0FDBF-2E29-409C-8307-1548BF4DA2D0}" dt="2021-01-20T14:51:35.132" v="1324" actId="20577"/>
          <ac:spMkLst>
            <pc:docMk/>
            <pc:sldMk cId="0" sldId="256"/>
            <ac:spMk id="48" creationId="{13B59D27-5A13-44D4-B948-660CC0FF0E80}"/>
          </ac:spMkLst>
        </pc:spChg>
        <pc:spChg chg="mod">
          <ac:chgData name="Melissa Linares" userId="e6a5f3db-0293-4d93-b6b0-5abc24ce1f23" providerId="ADAL" clId="{84B0FDBF-2E29-409C-8307-1548BF4DA2D0}" dt="2021-01-20T16:01:12.701" v="1929" actId="2711"/>
          <ac:spMkLst>
            <pc:docMk/>
            <pc:sldMk cId="0" sldId="256"/>
            <ac:spMk id="49" creationId="{CF03D33C-F76F-45F9-80A0-10785D8D8254}"/>
          </ac:spMkLst>
        </pc:spChg>
        <pc:spChg chg="add mod">
          <ac:chgData name="Melissa Linares" userId="e6a5f3db-0293-4d93-b6b0-5abc24ce1f23" providerId="ADAL" clId="{84B0FDBF-2E29-409C-8307-1548BF4DA2D0}" dt="2021-01-20T14:51:06.863" v="1295"/>
          <ac:spMkLst>
            <pc:docMk/>
            <pc:sldMk cId="0" sldId="256"/>
            <ac:spMk id="50" creationId="{CF852A29-8C49-4620-99E7-4209C08552E1}"/>
          </ac:spMkLst>
        </pc:spChg>
        <pc:spChg chg="mod">
          <ac:chgData name="Melissa Linares" userId="e6a5f3db-0293-4d93-b6b0-5abc24ce1f23" providerId="ADAL" clId="{84B0FDBF-2E29-409C-8307-1548BF4DA2D0}" dt="2021-01-20T16:01:50.886" v="1935" actId="403"/>
          <ac:spMkLst>
            <pc:docMk/>
            <pc:sldMk cId="0" sldId="256"/>
            <ac:spMk id="55" creationId="{DDCDD933-FA09-4668-9C0A-102CAB482BDE}"/>
          </ac:spMkLst>
        </pc:spChg>
        <pc:spChg chg="mod topLvl">
          <ac:chgData name="Melissa Linares" userId="e6a5f3db-0293-4d93-b6b0-5abc24ce1f23" providerId="ADAL" clId="{84B0FDBF-2E29-409C-8307-1548BF4DA2D0}" dt="2021-01-20T15:01:53.558" v="1526" actId="165"/>
          <ac:spMkLst>
            <pc:docMk/>
            <pc:sldMk cId="0" sldId="256"/>
            <ac:spMk id="67" creationId="{2511182C-FBD5-4042-8027-9661FB536926}"/>
          </ac:spMkLst>
        </pc:spChg>
        <pc:spChg chg="mod topLvl">
          <ac:chgData name="Melissa Linares" userId="e6a5f3db-0293-4d93-b6b0-5abc24ce1f23" providerId="ADAL" clId="{84B0FDBF-2E29-409C-8307-1548BF4DA2D0}" dt="2021-01-20T15:02:36.161" v="1546" actId="165"/>
          <ac:spMkLst>
            <pc:docMk/>
            <pc:sldMk cId="0" sldId="256"/>
            <ac:spMk id="77" creationId="{2BED734A-AAA0-4E4B-BD4B-9FC17436047A}"/>
          </ac:spMkLst>
        </pc:spChg>
        <pc:spChg chg="mod topLvl">
          <ac:chgData name="Melissa Linares" userId="e6a5f3db-0293-4d93-b6b0-5abc24ce1f23" providerId="ADAL" clId="{84B0FDBF-2E29-409C-8307-1548BF4DA2D0}" dt="2021-01-20T15:36:41.888" v="1921" actId="20577"/>
          <ac:spMkLst>
            <pc:docMk/>
            <pc:sldMk cId="0" sldId="256"/>
            <ac:spMk id="80" creationId="{1954017D-DC8F-45F2-802B-C5A67FFE7C07}"/>
          </ac:spMkLst>
        </pc:spChg>
        <pc:spChg chg="mod topLvl">
          <ac:chgData name="Melissa Linares" userId="e6a5f3db-0293-4d93-b6b0-5abc24ce1f23" providerId="ADAL" clId="{84B0FDBF-2E29-409C-8307-1548BF4DA2D0}" dt="2021-01-20T15:36:23.969" v="1915" actId="20577"/>
          <ac:spMkLst>
            <pc:docMk/>
            <pc:sldMk cId="0" sldId="256"/>
            <ac:spMk id="83" creationId="{BAC89CC7-B19B-4AD6-825E-A3CFC86FB1BE}"/>
          </ac:spMkLst>
        </pc:spChg>
        <pc:grpChg chg="del">
          <ac:chgData name="Melissa Linares" userId="e6a5f3db-0293-4d93-b6b0-5abc24ce1f23" providerId="ADAL" clId="{84B0FDBF-2E29-409C-8307-1548BF4DA2D0}" dt="2021-01-20T14:50:51.313" v="1294" actId="478"/>
          <ac:grpSpMkLst>
            <pc:docMk/>
            <pc:sldMk cId="0" sldId="256"/>
            <ac:grpSpMk id="5" creationId="{00000000-0000-0000-0000-000000000000}"/>
          </ac:grpSpMkLst>
        </pc:grpChg>
        <pc:grpChg chg="del mod">
          <ac:chgData name="Melissa Linares" userId="e6a5f3db-0293-4d93-b6b0-5abc24ce1f23" providerId="ADAL" clId="{84B0FDBF-2E29-409C-8307-1548BF4DA2D0}" dt="2021-01-20T15:01:53.558" v="1526" actId="165"/>
          <ac:grpSpMkLst>
            <pc:docMk/>
            <pc:sldMk cId="0" sldId="256"/>
            <ac:grpSpMk id="65" creationId="{A9DE9988-DA95-4C38-83BC-3BAC6F8AA7CD}"/>
          </ac:grpSpMkLst>
        </pc:grpChg>
        <pc:grpChg chg="del">
          <ac:chgData name="Melissa Linares" userId="e6a5f3db-0293-4d93-b6b0-5abc24ce1f23" providerId="ADAL" clId="{84B0FDBF-2E29-409C-8307-1548BF4DA2D0}" dt="2021-01-20T15:02:36.161" v="1546" actId="165"/>
          <ac:grpSpMkLst>
            <pc:docMk/>
            <pc:sldMk cId="0" sldId="256"/>
            <ac:grpSpMk id="75" creationId="{5DFA64E4-0B95-4A1A-A2BE-4198344A31ED}"/>
          </ac:grpSpMkLst>
        </pc:grpChg>
        <pc:grpChg chg="del mod">
          <ac:chgData name="Melissa Linares" userId="e6a5f3db-0293-4d93-b6b0-5abc24ce1f23" providerId="ADAL" clId="{84B0FDBF-2E29-409C-8307-1548BF4DA2D0}" dt="2021-01-20T15:01:10.852" v="1514" actId="165"/>
          <ac:grpSpMkLst>
            <pc:docMk/>
            <pc:sldMk cId="0" sldId="256"/>
            <ac:grpSpMk id="78" creationId="{BC18B79E-3BE1-4C5B-9BB0-6AB09E0DD61E}"/>
          </ac:grpSpMkLst>
        </pc:grpChg>
        <pc:grpChg chg="del mod">
          <ac:chgData name="Melissa Linares" userId="e6a5f3db-0293-4d93-b6b0-5abc24ce1f23" providerId="ADAL" clId="{84B0FDBF-2E29-409C-8307-1548BF4DA2D0}" dt="2021-01-20T15:00:26.725" v="1509" actId="165"/>
          <ac:grpSpMkLst>
            <pc:docMk/>
            <pc:sldMk cId="0" sldId="256"/>
            <ac:grpSpMk id="81" creationId="{AABC0DB2-481B-4CD7-B971-C68438C8FB22}"/>
          </ac:grpSpMkLst>
        </pc:grpChg>
        <pc:graphicFrameChg chg="mod modGraphic">
          <ac:chgData name="Melissa Linares" userId="e6a5f3db-0293-4d93-b6b0-5abc24ce1f23" providerId="ADAL" clId="{84B0FDBF-2E29-409C-8307-1548BF4DA2D0}" dt="2021-01-20T15:08:23.488" v="1694" actId="120"/>
          <ac:graphicFrameMkLst>
            <pc:docMk/>
            <pc:sldMk cId="0" sldId="256"/>
            <ac:graphicFrameMk id="17" creationId="{543AED9E-3FEA-4B46-820A-3D82C60ACB7D}"/>
          </ac:graphicFrameMkLst>
        </pc:graphicFrameChg>
        <pc:graphicFrameChg chg="mod modGraphic">
          <ac:chgData name="Melissa Linares" userId="e6a5f3db-0293-4d93-b6b0-5abc24ce1f23" providerId="ADAL" clId="{84B0FDBF-2E29-409C-8307-1548BF4DA2D0}" dt="2021-01-20T15:08:15.533" v="1692"/>
          <ac:graphicFrameMkLst>
            <pc:docMk/>
            <pc:sldMk cId="0" sldId="256"/>
            <ac:graphicFrameMk id="40" creationId="{E08BEEE5-04AC-41F3-B8BD-173DC8D93E53}"/>
          </ac:graphicFrameMkLst>
        </pc:graphicFrameChg>
        <pc:graphicFrameChg chg="mod modGraphic">
          <ac:chgData name="Melissa Linares" userId="e6a5f3db-0293-4d93-b6b0-5abc24ce1f23" providerId="ADAL" clId="{84B0FDBF-2E29-409C-8307-1548BF4DA2D0}" dt="2021-01-20T15:10:35.660" v="1826" actId="1036"/>
          <ac:graphicFrameMkLst>
            <pc:docMk/>
            <pc:sldMk cId="0" sldId="256"/>
            <ac:graphicFrameMk id="41" creationId="{2BA22064-0A69-49CD-82BC-DD67F34CA8F0}"/>
          </ac:graphicFrameMkLst>
        </pc:graphicFrameChg>
        <pc:graphicFrameChg chg="modGraphic">
          <ac:chgData name="Melissa Linares" userId="e6a5f3db-0293-4d93-b6b0-5abc24ce1f23" providerId="ADAL" clId="{84B0FDBF-2E29-409C-8307-1548BF4DA2D0}" dt="2021-01-20T15:09:12.655" v="1725" actId="20577"/>
          <ac:graphicFrameMkLst>
            <pc:docMk/>
            <pc:sldMk cId="0" sldId="256"/>
            <ac:graphicFrameMk id="42" creationId="{96E248BC-CC81-4A42-9F36-58176158D8A7}"/>
          </ac:graphicFrameMkLst>
        </pc:graphicFrameChg>
        <pc:picChg chg="add mod">
          <ac:chgData name="Melissa Linares" userId="e6a5f3db-0293-4d93-b6b0-5abc24ce1f23" providerId="ADAL" clId="{84B0FDBF-2E29-409C-8307-1548BF4DA2D0}" dt="2021-01-20T14:51:06.863" v="1295"/>
          <ac:picMkLst>
            <pc:docMk/>
            <pc:sldMk cId="0" sldId="256"/>
            <ac:picMk id="37" creationId="{073063B4-60A4-49E8-985F-7A98C6506D3B}"/>
          </ac:picMkLst>
        </pc:picChg>
        <pc:picChg chg="add mod">
          <ac:chgData name="Melissa Linares" userId="e6a5f3db-0293-4d93-b6b0-5abc24ce1f23" providerId="ADAL" clId="{84B0FDBF-2E29-409C-8307-1548BF4DA2D0}" dt="2021-01-20T14:51:06.863" v="1295"/>
          <ac:picMkLst>
            <pc:docMk/>
            <pc:sldMk cId="0" sldId="256"/>
            <ac:picMk id="38" creationId="{799E7390-EFB8-4AD0-A47A-369543CD59AE}"/>
          </ac:picMkLst>
        </pc:picChg>
        <pc:picChg chg="add mod">
          <ac:chgData name="Melissa Linares" userId="e6a5f3db-0293-4d93-b6b0-5abc24ce1f23" providerId="ADAL" clId="{84B0FDBF-2E29-409C-8307-1548BF4DA2D0}" dt="2021-01-20T14:51:06.863" v="1295"/>
          <ac:picMkLst>
            <pc:docMk/>
            <pc:sldMk cId="0" sldId="256"/>
            <ac:picMk id="39" creationId="{495E6DFD-5975-4630-B4A7-EF7C0D7887A7}"/>
          </ac:picMkLst>
        </pc:picChg>
        <pc:picChg chg="add mod">
          <ac:chgData name="Melissa Linares" userId="e6a5f3db-0293-4d93-b6b0-5abc24ce1f23" providerId="ADAL" clId="{84B0FDBF-2E29-409C-8307-1548BF4DA2D0}" dt="2021-01-20T14:51:06.863" v="1295"/>
          <ac:picMkLst>
            <pc:docMk/>
            <pc:sldMk cId="0" sldId="256"/>
            <ac:picMk id="43" creationId="{B967C6CF-BB21-4CF9-91D6-58F2F4064F8F}"/>
          </ac:picMkLst>
        </pc:picChg>
        <pc:picChg chg="add mod">
          <ac:chgData name="Melissa Linares" userId="e6a5f3db-0293-4d93-b6b0-5abc24ce1f23" providerId="ADAL" clId="{84B0FDBF-2E29-409C-8307-1548BF4DA2D0}" dt="2021-01-20T14:51:06.863" v="1295"/>
          <ac:picMkLst>
            <pc:docMk/>
            <pc:sldMk cId="0" sldId="256"/>
            <ac:picMk id="47" creationId="{68D01D65-14CD-43E9-AEC2-5F175FB812EE}"/>
          </ac:picMkLst>
        </pc:picChg>
        <pc:picChg chg="add mod">
          <ac:chgData name="Melissa Linares" userId="e6a5f3db-0293-4d93-b6b0-5abc24ce1f23" providerId="ADAL" clId="{84B0FDBF-2E29-409C-8307-1548BF4DA2D0}" dt="2021-01-20T14:55:51.248" v="1353"/>
          <ac:picMkLst>
            <pc:docMk/>
            <pc:sldMk cId="0" sldId="256"/>
            <ac:picMk id="51" creationId="{F51E7912-6D95-421A-8359-8D6AE933E0EE}"/>
          </ac:picMkLst>
        </pc:picChg>
        <pc:picChg chg="mod topLvl">
          <ac:chgData name="Melissa Linares" userId="e6a5f3db-0293-4d93-b6b0-5abc24ce1f23" providerId="ADAL" clId="{84B0FDBF-2E29-409C-8307-1548BF4DA2D0}" dt="2021-01-20T15:02:26.359" v="1545" actId="207"/>
          <ac:picMkLst>
            <pc:docMk/>
            <pc:sldMk cId="0" sldId="256"/>
            <ac:picMk id="66" creationId="{A4B0E433-F7B8-4067-AA70-2B05B289CCD8}"/>
          </ac:picMkLst>
        </pc:picChg>
        <pc:picChg chg="mod topLvl">
          <ac:chgData name="Melissa Linares" userId="e6a5f3db-0293-4d93-b6b0-5abc24ce1f23" providerId="ADAL" clId="{84B0FDBF-2E29-409C-8307-1548BF4DA2D0}" dt="2021-01-20T15:03:00.470" v="1562" actId="207"/>
          <ac:picMkLst>
            <pc:docMk/>
            <pc:sldMk cId="0" sldId="256"/>
            <ac:picMk id="76" creationId="{0E597812-62B5-48D2-9558-6EC55590A57C}"/>
          </ac:picMkLst>
        </pc:picChg>
        <pc:picChg chg="mod topLvl">
          <ac:chgData name="Melissa Linares" userId="e6a5f3db-0293-4d93-b6b0-5abc24ce1f23" providerId="ADAL" clId="{84B0FDBF-2E29-409C-8307-1548BF4DA2D0}" dt="2021-01-20T15:01:30.762" v="1524" actId="207"/>
          <ac:picMkLst>
            <pc:docMk/>
            <pc:sldMk cId="0" sldId="256"/>
            <ac:picMk id="79" creationId="{8150AC98-808F-4B3C-A602-BD4060360BD5}"/>
          </ac:picMkLst>
        </pc:picChg>
        <pc:picChg chg="mod topLvl">
          <ac:chgData name="Melissa Linares" userId="e6a5f3db-0293-4d93-b6b0-5abc24ce1f23" providerId="ADAL" clId="{84B0FDBF-2E29-409C-8307-1548BF4DA2D0}" dt="2021-01-20T15:00:26.725" v="1509" actId="165"/>
          <ac:picMkLst>
            <pc:docMk/>
            <pc:sldMk cId="0" sldId="256"/>
            <ac:picMk id="82" creationId="{DFE3CC31-BFC9-4F1B-AE89-676EF54B071B}"/>
          </ac:picMkLst>
        </pc:picChg>
      </pc:sldChg>
      <pc:sldChg chg="addSp delSp modSp mod">
        <pc:chgData name="Melissa Linares" userId="e6a5f3db-0293-4d93-b6b0-5abc24ce1f23" providerId="ADAL" clId="{84B0FDBF-2E29-409C-8307-1548BF4DA2D0}" dt="2021-01-20T22:02:50.832" v="1973" actId="14100"/>
        <pc:sldMkLst>
          <pc:docMk/>
          <pc:sldMk cId="2840357733" sldId="258"/>
        </pc:sldMkLst>
        <pc:spChg chg="del">
          <ac:chgData name="Melissa Linares" userId="e6a5f3db-0293-4d93-b6b0-5abc24ce1f23" providerId="ADAL" clId="{84B0FDBF-2E29-409C-8307-1548BF4DA2D0}" dt="2021-01-20T14:02:41.731" v="86" actId="478"/>
          <ac:spMkLst>
            <pc:docMk/>
            <pc:sldMk cId="2840357733" sldId="258"/>
            <ac:spMk id="2" creationId="{00000000-0000-0000-0000-000000000000}"/>
          </ac:spMkLst>
        </pc:spChg>
        <pc:spChg chg="add del mod">
          <ac:chgData name="Melissa Linares" userId="e6a5f3db-0293-4d93-b6b0-5abc24ce1f23" providerId="ADAL" clId="{84B0FDBF-2E29-409C-8307-1548BF4DA2D0}" dt="2021-01-20T22:02:48.738" v="1969" actId="767"/>
          <ac:spMkLst>
            <pc:docMk/>
            <pc:sldMk cId="2840357733" sldId="258"/>
            <ac:spMk id="2" creationId="{A4D75399-636B-4677-BB6C-82D3B191E7E1}"/>
          </ac:spMkLst>
        </pc:spChg>
        <pc:spChg chg="del">
          <ac:chgData name="Melissa Linares" userId="e6a5f3db-0293-4d93-b6b0-5abc24ce1f23" providerId="ADAL" clId="{84B0FDBF-2E29-409C-8307-1548BF4DA2D0}" dt="2021-01-20T13:56:17.019" v="32" actId="478"/>
          <ac:spMkLst>
            <pc:docMk/>
            <pc:sldMk cId="2840357733" sldId="258"/>
            <ac:spMk id="3" creationId="{00000000-0000-0000-0000-000000000000}"/>
          </ac:spMkLst>
        </pc:spChg>
        <pc:spChg chg="mod ord">
          <ac:chgData name="Melissa Linares" userId="e6a5f3db-0293-4d93-b6b0-5abc24ce1f23" providerId="ADAL" clId="{84B0FDBF-2E29-409C-8307-1548BF4DA2D0}" dt="2021-01-20T22:02:49.202" v="1970" actId="1076"/>
          <ac:spMkLst>
            <pc:docMk/>
            <pc:sldMk cId="2840357733" sldId="258"/>
            <ac:spMk id="4" creationId="{00000000-0000-0000-0000-000000000000}"/>
          </ac:spMkLst>
        </pc:spChg>
        <pc:spChg chg="mod topLvl">
          <ac:chgData name="Melissa Linares" userId="e6a5f3db-0293-4d93-b6b0-5abc24ce1f23" providerId="ADAL" clId="{84B0FDBF-2E29-409C-8307-1548BF4DA2D0}" dt="2021-01-20T22:02:50.832" v="1973" actId="14100"/>
          <ac:spMkLst>
            <pc:docMk/>
            <pc:sldMk cId="2840357733" sldId="258"/>
            <ac:spMk id="6" creationId="{00000000-0000-0000-0000-000000000000}"/>
          </ac:spMkLst>
        </pc:spChg>
        <pc:spChg chg="del mod topLvl">
          <ac:chgData name="Melissa Linares" userId="e6a5f3db-0293-4d93-b6b0-5abc24ce1f23" providerId="ADAL" clId="{84B0FDBF-2E29-409C-8307-1548BF4DA2D0}" dt="2021-01-20T13:55:03.634" v="25" actId="478"/>
          <ac:spMkLst>
            <pc:docMk/>
            <pc:sldMk cId="2840357733" sldId="258"/>
            <ac:spMk id="7" creationId="{00000000-0000-0000-0000-000000000000}"/>
          </ac:spMkLst>
        </pc:spChg>
        <pc:spChg chg="del mod topLvl">
          <ac:chgData name="Melissa Linares" userId="e6a5f3db-0293-4d93-b6b0-5abc24ce1f23" providerId="ADAL" clId="{84B0FDBF-2E29-409C-8307-1548BF4DA2D0}" dt="2021-01-20T13:55:06.539" v="26" actId="478"/>
          <ac:spMkLst>
            <pc:docMk/>
            <pc:sldMk cId="2840357733" sldId="258"/>
            <ac:spMk id="8" creationId="{00000000-0000-0000-0000-000000000000}"/>
          </ac:spMkLst>
        </pc:spChg>
        <pc:spChg chg="del mod topLvl">
          <ac:chgData name="Melissa Linares" userId="e6a5f3db-0293-4d93-b6b0-5abc24ce1f23" providerId="ADAL" clId="{84B0FDBF-2E29-409C-8307-1548BF4DA2D0}" dt="2021-01-20T13:55:09.189" v="27" actId="478"/>
          <ac:spMkLst>
            <pc:docMk/>
            <pc:sldMk cId="2840357733" sldId="258"/>
            <ac:spMk id="9" creationId="{00000000-0000-0000-0000-000000000000}"/>
          </ac:spMkLst>
        </pc:spChg>
        <pc:spChg chg="del mod topLvl">
          <ac:chgData name="Melissa Linares" userId="e6a5f3db-0293-4d93-b6b0-5abc24ce1f23" providerId="ADAL" clId="{84B0FDBF-2E29-409C-8307-1548BF4DA2D0}" dt="2021-01-20T13:55:00.890" v="24" actId="478"/>
          <ac:spMkLst>
            <pc:docMk/>
            <pc:sldMk cId="2840357733" sldId="258"/>
            <ac:spMk id="10" creationId="{00000000-0000-0000-0000-000000000000}"/>
          </ac:spMkLst>
        </pc:spChg>
        <pc:spChg chg="mod">
          <ac:chgData name="Melissa Linares" userId="e6a5f3db-0293-4d93-b6b0-5abc24ce1f23" providerId="ADAL" clId="{84B0FDBF-2E29-409C-8307-1548BF4DA2D0}" dt="2021-01-20T14:20:51.150" v="353" actId="1035"/>
          <ac:spMkLst>
            <pc:docMk/>
            <pc:sldMk cId="2840357733" sldId="258"/>
            <ac:spMk id="20" creationId="{F9A6935E-267E-4FB9-A88C-109FA4F60E47}"/>
          </ac:spMkLst>
        </pc:spChg>
        <pc:spChg chg="mod">
          <ac:chgData name="Melissa Linares" userId="e6a5f3db-0293-4d93-b6b0-5abc24ce1f23" providerId="ADAL" clId="{84B0FDBF-2E29-409C-8307-1548BF4DA2D0}" dt="2021-01-20T14:37:03.560" v="951" actId="1036"/>
          <ac:spMkLst>
            <pc:docMk/>
            <pc:sldMk cId="2840357733" sldId="258"/>
            <ac:spMk id="31" creationId="{79B06262-B627-469A-A6E3-E8D4C0E1B2B9}"/>
          </ac:spMkLst>
        </pc:spChg>
        <pc:spChg chg="mod">
          <ac:chgData name="Melissa Linares" userId="e6a5f3db-0293-4d93-b6b0-5abc24ce1f23" providerId="ADAL" clId="{84B0FDBF-2E29-409C-8307-1548BF4DA2D0}" dt="2021-01-20T14:19:35.345" v="343"/>
          <ac:spMkLst>
            <pc:docMk/>
            <pc:sldMk cId="2840357733" sldId="258"/>
            <ac:spMk id="40" creationId="{31ADD5C9-060A-4E0F-89EA-DF63ADDE41F0}"/>
          </ac:spMkLst>
        </pc:spChg>
        <pc:spChg chg="mod">
          <ac:chgData name="Melissa Linares" userId="e6a5f3db-0293-4d93-b6b0-5abc24ce1f23" providerId="ADAL" clId="{84B0FDBF-2E29-409C-8307-1548BF4DA2D0}" dt="2021-01-20T14:19:26.164" v="339"/>
          <ac:spMkLst>
            <pc:docMk/>
            <pc:sldMk cId="2840357733" sldId="258"/>
            <ac:spMk id="41" creationId="{90F3671B-B166-4CBC-97E8-0143B44ADFB8}"/>
          </ac:spMkLst>
        </pc:spChg>
        <pc:spChg chg="mod">
          <ac:chgData name="Melissa Linares" userId="e6a5f3db-0293-4d93-b6b0-5abc24ce1f23" providerId="ADAL" clId="{84B0FDBF-2E29-409C-8307-1548BF4DA2D0}" dt="2021-01-20T14:36:28.354" v="947" actId="20577"/>
          <ac:spMkLst>
            <pc:docMk/>
            <pc:sldMk cId="2840357733" sldId="258"/>
            <ac:spMk id="42" creationId="{A17FBD08-5626-420C-8BF8-C456777209B1}"/>
          </ac:spMkLst>
        </pc:spChg>
        <pc:spChg chg="mod">
          <ac:chgData name="Melissa Linares" userId="e6a5f3db-0293-4d93-b6b0-5abc24ce1f23" providerId="ADAL" clId="{84B0FDBF-2E29-409C-8307-1548BF4DA2D0}" dt="2021-01-20T14:19:39.604" v="345"/>
          <ac:spMkLst>
            <pc:docMk/>
            <pc:sldMk cId="2840357733" sldId="258"/>
            <ac:spMk id="45" creationId="{E7D3697B-24BA-4648-9B13-7F0BAE9A3997}"/>
          </ac:spMkLst>
        </pc:spChg>
        <pc:spChg chg="mod">
          <ac:chgData name="Melissa Linares" userId="e6a5f3db-0293-4d93-b6b0-5abc24ce1f23" providerId="ADAL" clId="{84B0FDBF-2E29-409C-8307-1548BF4DA2D0}" dt="2021-01-20T14:32:24.619" v="811" actId="20577"/>
          <ac:spMkLst>
            <pc:docMk/>
            <pc:sldMk cId="2840357733" sldId="258"/>
            <ac:spMk id="46" creationId="{B2751EEE-BE41-44D1-B379-17A3851ACBE3}"/>
          </ac:spMkLst>
        </pc:spChg>
        <pc:spChg chg="mod">
          <ac:chgData name="Melissa Linares" userId="e6a5f3db-0293-4d93-b6b0-5abc24ce1f23" providerId="ADAL" clId="{84B0FDBF-2E29-409C-8307-1548BF4DA2D0}" dt="2021-01-20T14:32:01.639" v="810" actId="1036"/>
          <ac:spMkLst>
            <pc:docMk/>
            <pc:sldMk cId="2840357733" sldId="258"/>
            <ac:spMk id="48" creationId="{B1D848C8-9D3F-4CA7-8A67-7E4360C1DFDA}"/>
          </ac:spMkLst>
        </pc:spChg>
        <pc:spChg chg="mod topLvl">
          <ac:chgData name="Melissa Linares" userId="e6a5f3db-0293-4d93-b6b0-5abc24ce1f23" providerId="ADAL" clId="{84B0FDBF-2E29-409C-8307-1548BF4DA2D0}" dt="2021-01-20T14:43:50.421" v="1174" actId="164"/>
          <ac:spMkLst>
            <pc:docMk/>
            <pc:sldMk cId="2840357733" sldId="258"/>
            <ac:spMk id="49" creationId="{7EA70009-50B8-4563-998C-F1C2BAC9119B}"/>
          </ac:spMkLst>
        </pc:spChg>
        <pc:spChg chg="mod topLvl">
          <ac:chgData name="Melissa Linares" userId="e6a5f3db-0293-4d93-b6b0-5abc24ce1f23" providerId="ADAL" clId="{84B0FDBF-2E29-409C-8307-1548BF4DA2D0}" dt="2021-01-20T14:44:18.174" v="1176" actId="164"/>
          <ac:spMkLst>
            <pc:docMk/>
            <pc:sldMk cId="2840357733" sldId="258"/>
            <ac:spMk id="50" creationId="{D2FDD948-A71D-4691-BF72-84ECAB9EF969}"/>
          </ac:spMkLst>
        </pc:spChg>
        <pc:spChg chg="mod topLvl">
          <ac:chgData name="Melissa Linares" userId="e6a5f3db-0293-4d93-b6b0-5abc24ce1f23" providerId="ADAL" clId="{84B0FDBF-2E29-409C-8307-1548BF4DA2D0}" dt="2021-01-20T14:43:50.421" v="1174" actId="164"/>
          <ac:spMkLst>
            <pc:docMk/>
            <pc:sldMk cId="2840357733" sldId="258"/>
            <ac:spMk id="55" creationId="{CC7A0961-8355-4C80-9200-479B428632C5}"/>
          </ac:spMkLst>
        </pc:spChg>
        <pc:spChg chg="mod topLvl">
          <ac:chgData name="Melissa Linares" userId="e6a5f3db-0293-4d93-b6b0-5abc24ce1f23" providerId="ADAL" clId="{84B0FDBF-2E29-409C-8307-1548BF4DA2D0}" dt="2021-01-20T14:44:18.174" v="1176" actId="164"/>
          <ac:spMkLst>
            <pc:docMk/>
            <pc:sldMk cId="2840357733" sldId="258"/>
            <ac:spMk id="56" creationId="{FDDE0DDF-A508-45BE-8FEE-B090BBE39D56}"/>
          </ac:spMkLst>
        </pc:spChg>
        <pc:spChg chg="mod">
          <ac:chgData name="Melissa Linares" userId="e6a5f3db-0293-4d93-b6b0-5abc24ce1f23" providerId="ADAL" clId="{84B0FDBF-2E29-409C-8307-1548BF4DA2D0}" dt="2021-01-20T14:24:10.467" v="422" actId="1036"/>
          <ac:spMkLst>
            <pc:docMk/>
            <pc:sldMk cId="2840357733" sldId="258"/>
            <ac:spMk id="58" creationId="{56776789-4E8A-4053-81BB-3978F0FBDB02}"/>
          </ac:spMkLst>
        </pc:spChg>
        <pc:spChg chg="mod">
          <ac:chgData name="Melissa Linares" userId="e6a5f3db-0293-4d93-b6b0-5abc24ce1f23" providerId="ADAL" clId="{84B0FDBF-2E29-409C-8307-1548BF4DA2D0}" dt="2021-01-20T14:36:58.159" v="950" actId="1036"/>
          <ac:spMkLst>
            <pc:docMk/>
            <pc:sldMk cId="2840357733" sldId="258"/>
            <ac:spMk id="60" creationId="{969D4018-2B9D-43CC-A6F5-B86F838A6013}"/>
          </ac:spMkLst>
        </pc:spChg>
        <pc:spChg chg="add mod">
          <ac:chgData name="Melissa Linares" userId="e6a5f3db-0293-4d93-b6b0-5abc24ce1f23" providerId="ADAL" clId="{84B0FDBF-2E29-409C-8307-1548BF4DA2D0}" dt="2021-01-20T14:40:47.236" v="1058" actId="1036"/>
          <ac:spMkLst>
            <pc:docMk/>
            <pc:sldMk cId="2840357733" sldId="258"/>
            <ac:spMk id="76" creationId="{BE39EA6C-EF20-4E10-B4F7-4B47E76CB8BC}"/>
          </ac:spMkLst>
        </pc:spChg>
        <pc:spChg chg="add mod">
          <ac:chgData name="Melissa Linares" userId="e6a5f3db-0293-4d93-b6b0-5abc24ce1f23" providerId="ADAL" clId="{84B0FDBF-2E29-409C-8307-1548BF4DA2D0}" dt="2021-01-20T14:42:45.625" v="1171" actId="1036"/>
          <ac:spMkLst>
            <pc:docMk/>
            <pc:sldMk cId="2840357733" sldId="258"/>
            <ac:spMk id="77" creationId="{AD9ADD6C-204C-4AAA-830B-5173E8801955}"/>
          </ac:spMkLst>
        </pc:spChg>
        <pc:spChg chg="add mod">
          <ac:chgData name="Melissa Linares" userId="e6a5f3db-0293-4d93-b6b0-5abc24ce1f23" providerId="ADAL" clId="{84B0FDBF-2E29-409C-8307-1548BF4DA2D0}" dt="2021-01-20T22:02:50.285" v="1972" actId="14100"/>
          <ac:spMkLst>
            <pc:docMk/>
            <pc:sldMk cId="2840357733" sldId="258"/>
            <ac:spMk id="78" creationId="{CAD80B19-2DA4-4D38-83F1-603F49C3977A}"/>
          </ac:spMkLst>
        </pc:spChg>
        <pc:grpChg chg="del mod">
          <ac:chgData name="Melissa Linares" userId="e6a5f3db-0293-4d93-b6b0-5abc24ce1f23" providerId="ADAL" clId="{84B0FDBF-2E29-409C-8307-1548BF4DA2D0}" dt="2021-01-20T13:54:57.404" v="23" actId="165"/>
          <ac:grpSpMkLst>
            <pc:docMk/>
            <pc:sldMk cId="2840357733" sldId="258"/>
            <ac:grpSpMk id="5" creationId="{00000000-0000-0000-0000-000000000000}"/>
          </ac:grpSpMkLst>
        </pc:grpChg>
        <pc:grpChg chg="add mod">
          <ac:chgData name="Melissa Linares" userId="e6a5f3db-0293-4d93-b6b0-5abc24ce1f23" providerId="ADAL" clId="{84B0FDBF-2E29-409C-8307-1548BF4DA2D0}" dt="2021-01-20T14:43:56.389" v="1175" actId="1076"/>
          <ac:grpSpMkLst>
            <pc:docMk/>
            <pc:sldMk cId="2840357733" sldId="258"/>
            <ac:grpSpMk id="11" creationId="{A7ACD529-7030-4868-97A5-42328D277FFB}"/>
          </ac:grpSpMkLst>
        </pc:grpChg>
        <pc:grpChg chg="mod">
          <ac:chgData name="Melissa Linares" userId="e6a5f3db-0293-4d93-b6b0-5abc24ce1f23" providerId="ADAL" clId="{84B0FDBF-2E29-409C-8307-1548BF4DA2D0}" dt="2021-01-20T14:44:41.633" v="1179" actId="1036"/>
          <ac:grpSpMkLst>
            <pc:docMk/>
            <pc:sldMk cId="2840357733" sldId="258"/>
            <ac:grpSpMk id="12" creationId="{4EDE9192-4511-46EB-9713-84B47541DE25}"/>
          </ac:grpSpMkLst>
        </pc:grpChg>
        <pc:grpChg chg="mod">
          <ac:chgData name="Melissa Linares" userId="e6a5f3db-0293-4d93-b6b0-5abc24ce1f23" providerId="ADAL" clId="{84B0FDBF-2E29-409C-8307-1548BF4DA2D0}" dt="2021-01-20T14:44:41.633" v="1179" actId="1036"/>
          <ac:grpSpMkLst>
            <pc:docMk/>
            <pc:sldMk cId="2840357733" sldId="258"/>
            <ac:grpSpMk id="13" creationId="{AE9563C8-9D7F-4724-B11B-0668AE032262}"/>
          </ac:grpSpMkLst>
        </pc:grpChg>
        <pc:grpChg chg="mod">
          <ac:chgData name="Melissa Linares" userId="e6a5f3db-0293-4d93-b6b0-5abc24ce1f23" providerId="ADAL" clId="{84B0FDBF-2E29-409C-8307-1548BF4DA2D0}" dt="2021-01-20T14:43:34.940" v="1173" actId="1076"/>
          <ac:grpSpMkLst>
            <pc:docMk/>
            <pc:sldMk cId="2840357733" sldId="258"/>
            <ac:grpSpMk id="14" creationId="{587CA651-BC20-4E2B-9A5C-3BB6F3B1E38E}"/>
          </ac:grpSpMkLst>
        </pc:grpChg>
        <pc:grpChg chg="mod">
          <ac:chgData name="Melissa Linares" userId="e6a5f3db-0293-4d93-b6b0-5abc24ce1f23" providerId="ADAL" clId="{84B0FDBF-2E29-409C-8307-1548BF4DA2D0}" dt="2021-01-20T14:43:21.523" v="1172" actId="1076"/>
          <ac:grpSpMkLst>
            <pc:docMk/>
            <pc:sldMk cId="2840357733" sldId="258"/>
            <ac:grpSpMk id="15" creationId="{A4DE1DC9-BE9F-4DFD-B951-A84BB3DF2AC8}"/>
          </ac:grpSpMkLst>
        </pc:grpChg>
        <pc:grpChg chg="del mod topLvl">
          <ac:chgData name="Melissa Linares" userId="e6a5f3db-0293-4d93-b6b0-5abc24ce1f23" providerId="ADAL" clId="{84B0FDBF-2E29-409C-8307-1548BF4DA2D0}" dt="2021-01-20T14:07:29.842" v="107" actId="165"/>
          <ac:grpSpMkLst>
            <pc:docMk/>
            <pc:sldMk cId="2840357733" sldId="258"/>
            <ac:grpSpMk id="16" creationId="{C3EB0926-A06F-4F22-8F68-B998E80C1F56}"/>
          </ac:grpSpMkLst>
        </pc:grpChg>
        <pc:grpChg chg="del">
          <ac:chgData name="Melissa Linares" userId="e6a5f3db-0293-4d93-b6b0-5abc24ce1f23" providerId="ADAL" clId="{84B0FDBF-2E29-409C-8307-1548BF4DA2D0}" dt="2021-01-20T14:07:20.491" v="106" actId="165"/>
          <ac:grpSpMkLst>
            <pc:docMk/>
            <pc:sldMk cId="2840357733" sldId="258"/>
            <ac:grpSpMk id="17" creationId="{EBF2C52D-3D84-4873-9512-C7E3B324F569}"/>
          </ac:grpSpMkLst>
        </pc:grpChg>
        <pc:grpChg chg="add mod">
          <ac:chgData name="Melissa Linares" userId="e6a5f3db-0293-4d93-b6b0-5abc24ce1f23" providerId="ADAL" clId="{84B0FDBF-2E29-409C-8307-1548BF4DA2D0}" dt="2021-01-20T14:44:21.055" v="1178" actId="1038"/>
          <ac:grpSpMkLst>
            <pc:docMk/>
            <pc:sldMk cId="2840357733" sldId="258"/>
            <ac:grpSpMk id="19" creationId="{696A0847-48B6-403F-9461-6A2D0BE08334}"/>
          </ac:grpSpMkLst>
        </pc:grpChg>
        <pc:graphicFrameChg chg="mod modGraphic">
          <ac:chgData name="Melissa Linares" userId="e6a5f3db-0293-4d93-b6b0-5abc24ce1f23" providerId="ADAL" clId="{84B0FDBF-2E29-409C-8307-1548BF4DA2D0}" dt="2021-01-20T14:42:29.781" v="1169" actId="20577"/>
          <ac:graphicFrameMkLst>
            <pc:docMk/>
            <pc:sldMk cId="2840357733" sldId="258"/>
            <ac:graphicFrameMk id="18" creationId="{51A4B4F6-EA5F-45BA-908B-4A957EACB4FE}"/>
          </ac:graphicFrameMkLst>
        </pc:graphicFrameChg>
        <pc:graphicFrameChg chg="mod modGraphic">
          <ac:chgData name="Melissa Linares" userId="e6a5f3db-0293-4d93-b6b0-5abc24ce1f23" providerId="ADAL" clId="{84B0FDBF-2E29-409C-8307-1548BF4DA2D0}" dt="2021-01-20T14:20:51.150" v="353" actId="1035"/>
          <ac:graphicFrameMkLst>
            <pc:docMk/>
            <pc:sldMk cId="2840357733" sldId="258"/>
            <ac:graphicFrameMk id="22" creationId="{A6B0963A-047F-4D56-8475-28F56DBE4AB5}"/>
          </ac:graphicFrameMkLst>
        </pc:graphicFrameChg>
        <pc:graphicFrameChg chg="mod modGraphic">
          <ac:chgData name="Melissa Linares" userId="e6a5f3db-0293-4d93-b6b0-5abc24ce1f23" providerId="ADAL" clId="{84B0FDBF-2E29-409C-8307-1548BF4DA2D0}" dt="2021-01-20T14:20:51.150" v="353" actId="1035"/>
          <ac:graphicFrameMkLst>
            <pc:docMk/>
            <pc:sldMk cId="2840357733" sldId="258"/>
            <ac:graphicFrameMk id="33" creationId="{C2BF6638-F657-43DC-9C57-222A3B3C6C33}"/>
          </ac:graphicFrameMkLst>
        </pc:graphicFrameChg>
        <pc:picChg chg="mod topLvl">
          <ac:chgData name="Melissa Linares" userId="e6a5f3db-0293-4d93-b6b0-5abc24ce1f23" providerId="ADAL" clId="{84B0FDBF-2E29-409C-8307-1548BF4DA2D0}" dt="2021-01-20T14:44:18.174" v="1176" actId="164"/>
          <ac:picMkLst>
            <pc:docMk/>
            <pc:sldMk cId="2840357733" sldId="258"/>
            <ac:picMk id="43" creationId="{EF25FC82-57DB-4B58-9BF3-5CDBC7E10AF9}"/>
          </ac:picMkLst>
        </pc:picChg>
        <pc:picChg chg="mod topLvl">
          <ac:chgData name="Melissa Linares" userId="e6a5f3db-0293-4d93-b6b0-5abc24ce1f23" providerId="ADAL" clId="{84B0FDBF-2E29-409C-8307-1548BF4DA2D0}" dt="2021-01-20T14:43:50.421" v="1174" actId="164"/>
          <ac:picMkLst>
            <pc:docMk/>
            <pc:sldMk cId="2840357733" sldId="258"/>
            <ac:picMk id="47" creationId="{A49B72D6-04E1-42DE-9238-EF809B874C93}"/>
          </ac:picMkLst>
        </pc:picChg>
        <pc:picChg chg="add mod">
          <ac:chgData name="Melissa Linares" userId="e6a5f3db-0293-4d93-b6b0-5abc24ce1f23" providerId="ADAL" clId="{84B0FDBF-2E29-409C-8307-1548BF4DA2D0}" dt="2021-01-20T13:56:07.624" v="30" actId="1076"/>
          <ac:picMkLst>
            <pc:docMk/>
            <pc:sldMk cId="2840357733" sldId="258"/>
            <ac:picMk id="61" creationId="{79AFED76-BAF6-4B43-9DE5-ED22A3924800}"/>
          </ac:picMkLst>
        </pc:picChg>
        <pc:picChg chg="add del mod">
          <ac:chgData name="Melissa Linares" userId="e6a5f3db-0293-4d93-b6b0-5abc24ce1f23" providerId="ADAL" clId="{84B0FDBF-2E29-409C-8307-1548BF4DA2D0}" dt="2021-01-20T13:57:05.414" v="44"/>
          <ac:picMkLst>
            <pc:docMk/>
            <pc:sldMk cId="2840357733" sldId="258"/>
            <ac:picMk id="62" creationId="{6F956642-4ADA-4EFC-BD1A-4212D47579A5}"/>
          </ac:picMkLst>
        </pc:picChg>
        <pc:picChg chg="add del mod">
          <ac:chgData name="Melissa Linares" userId="e6a5f3db-0293-4d93-b6b0-5abc24ce1f23" providerId="ADAL" clId="{84B0FDBF-2E29-409C-8307-1548BF4DA2D0}" dt="2021-01-20T13:57:05.414" v="44"/>
          <ac:picMkLst>
            <pc:docMk/>
            <pc:sldMk cId="2840357733" sldId="258"/>
            <ac:picMk id="63" creationId="{7475C902-884B-4C39-A375-A5CAE3B1C828}"/>
          </ac:picMkLst>
        </pc:picChg>
        <pc:picChg chg="add del mod">
          <ac:chgData name="Melissa Linares" userId="e6a5f3db-0293-4d93-b6b0-5abc24ce1f23" providerId="ADAL" clId="{84B0FDBF-2E29-409C-8307-1548BF4DA2D0}" dt="2021-01-20T13:57:05.414" v="44"/>
          <ac:picMkLst>
            <pc:docMk/>
            <pc:sldMk cId="2840357733" sldId="258"/>
            <ac:picMk id="64" creationId="{86E68C36-AC99-4DAF-8CCE-C5616DB5E631}"/>
          </ac:picMkLst>
        </pc:picChg>
        <pc:picChg chg="add del mod">
          <ac:chgData name="Melissa Linares" userId="e6a5f3db-0293-4d93-b6b0-5abc24ce1f23" providerId="ADAL" clId="{84B0FDBF-2E29-409C-8307-1548BF4DA2D0}" dt="2021-01-20T13:57:05.414" v="44"/>
          <ac:picMkLst>
            <pc:docMk/>
            <pc:sldMk cId="2840357733" sldId="258"/>
            <ac:picMk id="65" creationId="{A41F2D80-BEA1-4A3D-B596-BDB4FBF5DC97}"/>
          </ac:picMkLst>
        </pc:picChg>
        <pc:picChg chg="add mod">
          <ac:chgData name="Melissa Linares" userId="e6a5f3db-0293-4d93-b6b0-5abc24ce1f23" providerId="ADAL" clId="{84B0FDBF-2E29-409C-8307-1548BF4DA2D0}" dt="2021-01-20T14:05:16.233" v="100" actId="1036"/>
          <ac:picMkLst>
            <pc:docMk/>
            <pc:sldMk cId="2840357733" sldId="258"/>
            <ac:picMk id="66" creationId="{608C1188-4751-441F-A31E-7C6DF8A846A3}"/>
          </ac:picMkLst>
        </pc:picChg>
        <pc:picChg chg="add mod">
          <ac:chgData name="Melissa Linares" userId="e6a5f3db-0293-4d93-b6b0-5abc24ce1f23" providerId="ADAL" clId="{84B0FDBF-2E29-409C-8307-1548BF4DA2D0}" dt="2021-01-20T13:59:40.810" v="67" actId="14100"/>
          <ac:picMkLst>
            <pc:docMk/>
            <pc:sldMk cId="2840357733" sldId="258"/>
            <ac:picMk id="67" creationId="{239C1291-AF43-4AD4-BAD4-E977F2FD6197}"/>
          </ac:picMkLst>
        </pc:picChg>
        <pc:picChg chg="add mod">
          <ac:chgData name="Melissa Linares" userId="e6a5f3db-0293-4d93-b6b0-5abc24ce1f23" providerId="ADAL" clId="{84B0FDBF-2E29-409C-8307-1548BF4DA2D0}" dt="2021-01-20T13:59:55.770" v="70" actId="14100"/>
          <ac:picMkLst>
            <pc:docMk/>
            <pc:sldMk cId="2840357733" sldId="258"/>
            <ac:picMk id="68" creationId="{7CCE8E1A-5276-4DC9-94EB-F9599F9E9B0D}"/>
          </ac:picMkLst>
        </pc:picChg>
        <pc:picChg chg="add mod">
          <ac:chgData name="Melissa Linares" userId="e6a5f3db-0293-4d93-b6b0-5abc24ce1f23" providerId="ADAL" clId="{84B0FDBF-2E29-409C-8307-1548BF4DA2D0}" dt="2021-01-20T13:58:57.253" v="60" actId="1076"/>
          <ac:picMkLst>
            <pc:docMk/>
            <pc:sldMk cId="2840357733" sldId="258"/>
            <ac:picMk id="69" creationId="{6F423D58-DFDB-478C-8002-3DA3463219F6}"/>
          </ac:picMkLst>
        </pc:picChg>
        <pc:picChg chg="add mod">
          <ac:chgData name="Melissa Linares" userId="e6a5f3db-0293-4d93-b6b0-5abc24ce1f23" providerId="ADAL" clId="{84B0FDBF-2E29-409C-8307-1548BF4DA2D0}" dt="2021-01-20T13:57:45.875" v="47" actId="571"/>
          <ac:picMkLst>
            <pc:docMk/>
            <pc:sldMk cId="2840357733" sldId="258"/>
            <ac:picMk id="70" creationId="{78FDA1A0-66EA-4CF2-9E08-8BD7C07ECED6}"/>
          </ac:picMkLst>
        </pc:picChg>
        <pc:picChg chg="add mod">
          <ac:chgData name="Melissa Linares" userId="e6a5f3db-0293-4d93-b6b0-5abc24ce1f23" providerId="ADAL" clId="{84B0FDBF-2E29-409C-8307-1548BF4DA2D0}" dt="2021-01-20T13:57:45.875" v="47" actId="571"/>
          <ac:picMkLst>
            <pc:docMk/>
            <pc:sldMk cId="2840357733" sldId="258"/>
            <ac:picMk id="71" creationId="{FF7DA576-0AE0-4D0C-A6C9-60D00B3FA246}"/>
          </ac:picMkLst>
        </pc:picChg>
        <pc:picChg chg="add mod">
          <ac:chgData name="Melissa Linares" userId="e6a5f3db-0293-4d93-b6b0-5abc24ce1f23" providerId="ADAL" clId="{84B0FDBF-2E29-409C-8307-1548BF4DA2D0}" dt="2021-01-20T13:57:45.875" v="47" actId="571"/>
          <ac:picMkLst>
            <pc:docMk/>
            <pc:sldMk cId="2840357733" sldId="258"/>
            <ac:picMk id="72" creationId="{62C5566E-9AF1-4342-A0A4-071436AA6D23}"/>
          </ac:picMkLst>
        </pc:picChg>
        <pc:picChg chg="add del mod">
          <ac:chgData name="Melissa Linares" userId="e6a5f3db-0293-4d93-b6b0-5abc24ce1f23" providerId="ADAL" clId="{84B0FDBF-2E29-409C-8307-1548BF4DA2D0}" dt="2021-01-20T14:02:53.763" v="89" actId="478"/>
          <ac:picMkLst>
            <pc:docMk/>
            <pc:sldMk cId="2840357733" sldId="258"/>
            <ac:picMk id="73" creationId="{E859BEF1-1323-4034-B39A-231C40F2C24C}"/>
          </ac:picMkLst>
        </pc:picChg>
        <pc:picChg chg="add del mod">
          <ac:chgData name="Melissa Linares" userId="e6a5f3db-0293-4d93-b6b0-5abc24ce1f23" providerId="ADAL" clId="{84B0FDBF-2E29-409C-8307-1548BF4DA2D0}" dt="2021-01-20T14:19:52.128" v="346" actId="478"/>
          <ac:picMkLst>
            <pc:docMk/>
            <pc:sldMk cId="2840357733" sldId="258"/>
            <ac:picMk id="74" creationId="{5B8F98A4-0D78-493B-AE4A-1B9E6EAD370E}"/>
          </ac:picMkLst>
        </pc:picChg>
        <pc:picChg chg="add mod">
          <ac:chgData name="Melissa Linares" userId="e6a5f3db-0293-4d93-b6b0-5abc24ce1f23" providerId="ADAL" clId="{84B0FDBF-2E29-409C-8307-1548BF4DA2D0}" dt="2021-01-20T14:48:17.479" v="1193" actId="1076"/>
          <ac:picMkLst>
            <pc:docMk/>
            <pc:sldMk cId="2840357733" sldId="258"/>
            <ac:picMk id="75" creationId="{ADAFF5F4-896A-45F6-8D6B-B5B07E605FF8}"/>
          </ac:picMkLst>
        </pc:picChg>
      </pc:sldChg>
    </pc:docChg>
  </pc:docChgLst>
  <pc:docChgLst>
    <pc:chgData name="Melissa Linares" userId="e6a5f3db-0293-4d93-b6b0-5abc24ce1f23" providerId="ADAL" clId="{1F1F73DA-D533-4D2A-A45E-9A28EBD14B0D}"/>
    <pc:docChg chg="undo custSel addSld delSld modSld modMainMaster">
      <pc:chgData name="Melissa Linares" userId="e6a5f3db-0293-4d93-b6b0-5abc24ce1f23" providerId="ADAL" clId="{1F1F73DA-D533-4D2A-A45E-9A28EBD14B0D}" dt="2021-02-01T15:56:04.052" v="2384" actId="14100"/>
      <pc:docMkLst>
        <pc:docMk/>
      </pc:docMkLst>
      <pc:sldChg chg="addSp modSp add del mod">
        <pc:chgData name="Melissa Linares" userId="e6a5f3db-0293-4d93-b6b0-5abc24ce1f23" providerId="ADAL" clId="{1F1F73DA-D533-4D2A-A45E-9A28EBD14B0D}" dt="2021-02-01T15:54:07.259" v="2371" actId="167"/>
        <pc:sldMkLst>
          <pc:docMk/>
          <pc:sldMk cId="0" sldId="256"/>
        </pc:sldMkLst>
        <pc:spChg chg="add mod ord">
          <ac:chgData name="Melissa Linares" userId="e6a5f3db-0293-4d93-b6b0-5abc24ce1f23" providerId="ADAL" clId="{1F1F73DA-D533-4D2A-A45E-9A28EBD14B0D}" dt="2021-02-01T15:54:07.259" v="2371" actId="167"/>
          <ac:spMkLst>
            <pc:docMk/>
            <pc:sldMk cId="0" sldId="256"/>
            <ac:spMk id="52" creationId="{190965D1-1197-4C67-9DA5-5989C7DFB1F6}"/>
          </ac:spMkLst>
        </pc:spChg>
        <pc:graphicFrameChg chg="modGraphic">
          <ac:chgData name="Melissa Linares" userId="e6a5f3db-0293-4d93-b6b0-5abc24ce1f23" providerId="ADAL" clId="{1F1F73DA-D533-4D2A-A45E-9A28EBD14B0D}" dt="2021-01-29T19:58:42.107" v="2285" actId="12385"/>
          <ac:graphicFrameMkLst>
            <pc:docMk/>
            <pc:sldMk cId="0" sldId="256"/>
            <ac:graphicFrameMk id="17" creationId="{543AED9E-3FEA-4B46-820A-3D82C60ACB7D}"/>
          </ac:graphicFrameMkLst>
        </pc:graphicFrameChg>
        <pc:graphicFrameChg chg="modGraphic">
          <ac:chgData name="Melissa Linares" userId="e6a5f3db-0293-4d93-b6b0-5abc24ce1f23" providerId="ADAL" clId="{1F1F73DA-D533-4D2A-A45E-9A28EBD14B0D}" dt="2021-01-29T19:58:45.042" v="2286" actId="12385"/>
          <ac:graphicFrameMkLst>
            <pc:docMk/>
            <pc:sldMk cId="0" sldId="256"/>
            <ac:graphicFrameMk id="40" creationId="{E08BEEE5-04AC-41F3-B8BD-173DC8D93E53}"/>
          </ac:graphicFrameMkLst>
        </pc:graphicFrameChg>
        <pc:graphicFrameChg chg="modGraphic">
          <ac:chgData name="Melissa Linares" userId="e6a5f3db-0293-4d93-b6b0-5abc24ce1f23" providerId="ADAL" clId="{1F1F73DA-D533-4D2A-A45E-9A28EBD14B0D}" dt="2021-01-29T19:58:48.611" v="2287" actId="12385"/>
          <ac:graphicFrameMkLst>
            <pc:docMk/>
            <pc:sldMk cId="0" sldId="256"/>
            <ac:graphicFrameMk id="41" creationId="{2BA22064-0A69-49CD-82BC-DD67F34CA8F0}"/>
          </ac:graphicFrameMkLst>
        </pc:graphicFrameChg>
        <pc:graphicFrameChg chg="modGraphic">
          <ac:chgData name="Melissa Linares" userId="e6a5f3db-0293-4d93-b6b0-5abc24ce1f23" providerId="ADAL" clId="{1F1F73DA-D533-4D2A-A45E-9A28EBD14B0D}" dt="2021-01-29T19:58:51.715" v="2288" actId="12385"/>
          <ac:graphicFrameMkLst>
            <pc:docMk/>
            <pc:sldMk cId="0" sldId="256"/>
            <ac:graphicFrameMk id="42" creationId="{96E248BC-CC81-4A42-9F36-58176158D8A7}"/>
          </ac:graphicFrameMkLst>
        </pc:graphicFrameChg>
        <pc:picChg chg="mod">
          <ac:chgData name="Melissa Linares" userId="e6a5f3db-0293-4d93-b6b0-5abc24ce1f23" providerId="ADAL" clId="{1F1F73DA-D533-4D2A-A45E-9A28EBD14B0D}" dt="2021-01-29T18:03:11.734" v="1463" actId="14100"/>
          <ac:picMkLst>
            <pc:docMk/>
            <pc:sldMk cId="0" sldId="256"/>
            <ac:picMk id="51" creationId="{F51E7912-6D95-421A-8359-8D6AE933E0EE}"/>
          </ac:picMkLst>
        </pc:picChg>
        <pc:cxnChg chg="add mod">
          <ac:chgData name="Melissa Linares" userId="e6a5f3db-0293-4d93-b6b0-5abc24ce1f23" providerId="ADAL" clId="{1F1F73DA-D533-4D2A-A45E-9A28EBD14B0D}" dt="2021-01-29T19:59:11.434" v="2290" actId="1076"/>
          <ac:cxnSpMkLst>
            <pc:docMk/>
            <pc:sldMk cId="0" sldId="256"/>
            <ac:cxnSpMk id="32" creationId="{C4511792-8466-4007-880E-7B4AB2CA350A}"/>
          </ac:cxnSpMkLst>
        </pc:cxnChg>
        <pc:cxnChg chg="add mod">
          <ac:chgData name="Melissa Linares" userId="e6a5f3db-0293-4d93-b6b0-5abc24ce1f23" providerId="ADAL" clId="{1F1F73DA-D533-4D2A-A45E-9A28EBD14B0D}" dt="2021-01-29T19:59:22.866" v="2292" actId="1076"/>
          <ac:cxnSpMkLst>
            <pc:docMk/>
            <pc:sldMk cId="0" sldId="256"/>
            <ac:cxnSpMk id="33" creationId="{8A244039-5B18-4540-B4D2-85B0EE2B0FBD}"/>
          </ac:cxnSpMkLst>
        </pc:cxnChg>
        <pc:cxnChg chg="add mod">
          <ac:chgData name="Melissa Linares" userId="e6a5f3db-0293-4d93-b6b0-5abc24ce1f23" providerId="ADAL" clId="{1F1F73DA-D533-4D2A-A45E-9A28EBD14B0D}" dt="2021-01-29T19:59:29.746" v="2294" actId="1076"/>
          <ac:cxnSpMkLst>
            <pc:docMk/>
            <pc:sldMk cId="0" sldId="256"/>
            <ac:cxnSpMk id="34" creationId="{2C5DFB6A-E339-4434-8AEC-597CD795A9F6}"/>
          </ac:cxnSpMkLst>
        </pc:cxnChg>
        <pc:cxnChg chg="add mod">
          <ac:chgData name="Melissa Linares" userId="e6a5f3db-0293-4d93-b6b0-5abc24ce1f23" providerId="ADAL" clId="{1F1F73DA-D533-4D2A-A45E-9A28EBD14B0D}" dt="2021-01-29T19:59:35.368" v="2296" actId="1076"/>
          <ac:cxnSpMkLst>
            <pc:docMk/>
            <pc:sldMk cId="0" sldId="256"/>
            <ac:cxnSpMk id="35" creationId="{B08059CD-6015-498E-AC02-605C13D00977}"/>
          </ac:cxnSpMkLst>
        </pc:cxnChg>
      </pc:sldChg>
      <pc:sldChg chg="addSp delSp modSp mod">
        <pc:chgData name="Melissa Linares" userId="e6a5f3db-0293-4d93-b6b0-5abc24ce1f23" providerId="ADAL" clId="{1F1F73DA-D533-4D2A-A45E-9A28EBD14B0D}" dt="2021-02-01T15:53:16.481" v="2366" actId="1076"/>
        <pc:sldMkLst>
          <pc:docMk/>
          <pc:sldMk cId="2840357733" sldId="258"/>
        </pc:sldMkLst>
        <pc:spChg chg="add mod">
          <ac:chgData name="Melissa Linares" userId="e6a5f3db-0293-4d93-b6b0-5abc24ce1f23" providerId="ADAL" clId="{1F1F73DA-D533-4D2A-A45E-9A28EBD14B0D}" dt="2021-01-29T20:10:54.035" v="2354" actId="14100"/>
          <ac:spMkLst>
            <pc:docMk/>
            <pc:sldMk cId="2840357733" sldId="258"/>
            <ac:spMk id="2" creationId="{F6567E65-8058-4F7F-9CA4-1CAC1FA19912}"/>
          </ac:spMkLst>
        </pc:spChg>
        <pc:spChg chg="mod">
          <ac:chgData name="Melissa Linares" userId="e6a5f3db-0293-4d93-b6b0-5abc24ce1f23" providerId="ADAL" clId="{1F1F73DA-D533-4D2A-A45E-9A28EBD14B0D}" dt="2021-01-29T14:55:48.294" v="107" actId="20577"/>
          <ac:spMkLst>
            <pc:docMk/>
            <pc:sldMk cId="2840357733" sldId="258"/>
            <ac:spMk id="4" creationId="{00000000-0000-0000-0000-000000000000}"/>
          </ac:spMkLst>
        </pc:spChg>
        <pc:spChg chg="add mod">
          <ac:chgData name="Melissa Linares" userId="e6a5f3db-0293-4d93-b6b0-5abc24ce1f23" providerId="ADAL" clId="{1F1F73DA-D533-4D2A-A45E-9A28EBD14B0D}" dt="2021-01-29T20:11:42.468" v="2361" actId="1076"/>
          <ac:spMkLst>
            <pc:docMk/>
            <pc:sldMk cId="2840357733" sldId="258"/>
            <ac:spMk id="10" creationId="{8AFE5D43-0DE8-45AF-9BF6-0A375A66BDEC}"/>
          </ac:spMkLst>
        </pc:spChg>
        <pc:spChg chg="del">
          <ac:chgData name="Melissa Linares" userId="e6a5f3db-0293-4d93-b6b0-5abc24ce1f23" providerId="ADAL" clId="{1F1F73DA-D533-4D2A-A45E-9A28EBD14B0D}" dt="2021-01-29T14:37:18.082" v="1" actId="478"/>
          <ac:spMkLst>
            <pc:docMk/>
            <pc:sldMk cId="2840357733" sldId="258"/>
            <ac:spMk id="20" creationId="{F9A6935E-267E-4FB9-A88C-109FA4F60E47}"/>
          </ac:spMkLst>
        </pc:spChg>
        <pc:spChg chg="del mod">
          <ac:chgData name="Melissa Linares" userId="e6a5f3db-0293-4d93-b6b0-5abc24ce1f23" providerId="ADAL" clId="{1F1F73DA-D533-4D2A-A45E-9A28EBD14B0D}" dt="2021-01-29T15:04:06.315" v="355" actId="478"/>
          <ac:spMkLst>
            <pc:docMk/>
            <pc:sldMk cId="2840357733" sldId="258"/>
            <ac:spMk id="31" creationId="{79B06262-B627-469A-A6E3-E8D4C0E1B2B9}"/>
          </ac:spMkLst>
        </pc:spChg>
        <pc:spChg chg="mod">
          <ac:chgData name="Melissa Linares" userId="e6a5f3db-0293-4d93-b6b0-5abc24ce1f23" providerId="ADAL" clId="{1F1F73DA-D533-4D2A-A45E-9A28EBD14B0D}" dt="2021-01-29T18:00:55.602" v="1462" actId="14100"/>
          <ac:spMkLst>
            <pc:docMk/>
            <pc:sldMk cId="2840357733" sldId="258"/>
            <ac:spMk id="46" creationId="{B2751EEE-BE41-44D1-B379-17A3851ACBE3}"/>
          </ac:spMkLst>
        </pc:spChg>
        <pc:spChg chg="del">
          <ac:chgData name="Melissa Linares" userId="e6a5f3db-0293-4d93-b6b0-5abc24ce1f23" providerId="ADAL" clId="{1F1F73DA-D533-4D2A-A45E-9A28EBD14B0D}" dt="2021-01-29T14:37:22.410" v="2" actId="478"/>
          <ac:spMkLst>
            <pc:docMk/>
            <pc:sldMk cId="2840357733" sldId="258"/>
            <ac:spMk id="48" creationId="{B1D848C8-9D3F-4CA7-8A67-7E4360C1DFDA}"/>
          </ac:spMkLst>
        </pc:spChg>
        <pc:spChg chg="del mod">
          <ac:chgData name="Melissa Linares" userId="e6a5f3db-0293-4d93-b6b0-5abc24ce1f23" providerId="ADAL" clId="{1F1F73DA-D533-4D2A-A45E-9A28EBD14B0D}" dt="2021-01-29T15:04:06.315" v="355" actId="478"/>
          <ac:spMkLst>
            <pc:docMk/>
            <pc:sldMk cId="2840357733" sldId="258"/>
            <ac:spMk id="57" creationId="{94D41BDB-8DCF-45A0-A2BE-EC4899A18744}"/>
          </ac:spMkLst>
        </pc:spChg>
        <pc:spChg chg="del mod">
          <ac:chgData name="Melissa Linares" userId="e6a5f3db-0293-4d93-b6b0-5abc24ce1f23" providerId="ADAL" clId="{1F1F73DA-D533-4D2A-A45E-9A28EBD14B0D}" dt="2021-01-29T15:04:06.315" v="355" actId="478"/>
          <ac:spMkLst>
            <pc:docMk/>
            <pc:sldMk cId="2840357733" sldId="258"/>
            <ac:spMk id="58" creationId="{56776789-4E8A-4053-81BB-3978F0FBDB02}"/>
          </ac:spMkLst>
        </pc:spChg>
        <pc:spChg chg="del mod">
          <ac:chgData name="Melissa Linares" userId="e6a5f3db-0293-4d93-b6b0-5abc24ce1f23" providerId="ADAL" clId="{1F1F73DA-D533-4D2A-A45E-9A28EBD14B0D}" dt="2021-01-29T15:04:06.315" v="355" actId="478"/>
          <ac:spMkLst>
            <pc:docMk/>
            <pc:sldMk cId="2840357733" sldId="258"/>
            <ac:spMk id="59" creationId="{849A5971-8004-47F2-9C3C-74FE11792077}"/>
          </ac:spMkLst>
        </pc:spChg>
        <pc:spChg chg="del mod">
          <ac:chgData name="Melissa Linares" userId="e6a5f3db-0293-4d93-b6b0-5abc24ce1f23" providerId="ADAL" clId="{1F1F73DA-D533-4D2A-A45E-9A28EBD14B0D}" dt="2021-01-29T15:04:06.315" v="355" actId="478"/>
          <ac:spMkLst>
            <pc:docMk/>
            <pc:sldMk cId="2840357733" sldId="258"/>
            <ac:spMk id="60" creationId="{969D4018-2B9D-43CC-A6F5-B86F838A6013}"/>
          </ac:spMkLst>
        </pc:spChg>
        <pc:spChg chg="add mod">
          <ac:chgData name="Melissa Linares" userId="e6a5f3db-0293-4d93-b6b0-5abc24ce1f23" providerId="ADAL" clId="{1F1F73DA-D533-4D2A-A45E-9A28EBD14B0D}" dt="2021-01-29T18:03:45.617" v="1466" actId="1035"/>
          <ac:spMkLst>
            <pc:docMk/>
            <pc:sldMk cId="2840357733" sldId="258"/>
            <ac:spMk id="62" creationId="{1C448E4C-7BF1-4527-B168-0A7BCBBE8793}"/>
          </ac:spMkLst>
        </pc:spChg>
        <pc:spChg chg="add mod">
          <ac:chgData name="Melissa Linares" userId="e6a5f3db-0293-4d93-b6b0-5abc24ce1f23" providerId="ADAL" clId="{1F1F73DA-D533-4D2A-A45E-9A28EBD14B0D}" dt="2021-01-29T18:03:45.617" v="1466" actId="1035"/>
          <ac:spMkLst>
            <pc:docMk/>
            <pc:sldMk cId="2840357733" sldId="258"/>
            <ac:spMk id="64" creationId="{33B3386A-D517-434B-8B3F-9114189411CE}"/>
          </ac:spMkLst>
        </pc:spChg>
        <pc:spChg chg="add mod">
          <ac:chgData name="Melissa Linares" userId="e6a5f3db-0293-4d93-b6b0-5abc24ce1f23" providerId="ADAL" clId="{1F1F73DA-D533-4D2A-A45E-9A28EBD14B0D}" dt="2021-01-29T18:03:45.617" v="1466" actId="1035"/>
          <ac:spMkLst>
            <pc:docMk/>
            <pc:sldMk cId="2840357733" sldId="258"/>
            <ac:spMk id="70" creationId="{A3DE03F4-1932-4D84-8613-29206BF91CF3}"/>
          </ac:spMkLst>
        </pc:spChg>
        <pc:spChg chg="add mod">
          <ac:chgData name="Melissa Linares" userId="e6a5f3db-0293-4d93-b6b0-5abc24ce1f23" providerId="ADAL" clId="{1F1F73DA-D533-4D2A-A45E-9A28EBD14B0D}" dt="2021-01-29T18:03:45.617" v="1466" actId="1035"/>
          <ac:spMkLst>
            <pc:docMk/>
            <pc:sldMk cId="2840357733" sldId="258"/>
            <ac:spMk id="72" creationId="{8F1E5914-AB27-4377-B925-8C0EDE9DAC6A}"/>
          </ac:spMkLst>
        </pc:spChg>
        <pc:spChg chg="add mod">
          <ac:chgData name="Melissa Linares" userId="e6a5f3db-0293-4d93-b6b0-5abc24ce1f23" providerId="ADAL" clId="{1F1F73DA-D533-4D2A-A45E-9A28EBD14B0D}" dt="2021-01-29T18:03:45.617" v="1466" actId="1035"/>
          <ac:spMkLst>
            <pc:docMk/>
            <pc:sldMk cId="2840357733" sldId="258"/>
            <ac:spMk id="74" creationId="{31ECD79C-16D1-40C1-8290-0F86C2F47D96}"/>
          </ac:spMkLst>
        </pc:spChg>
        <pc:spChg chg="del mod">
          <ac:chgData name="Melissa Linares" userId="e6a5f3db-0293-4d93-b6b0-5abc24ce1f23" providerId="ADAL" clId="{1F1F73DA-D533-4D2A-A45E-9A28EBD14B0D}" dt="2021-01-29T15:04:06.315" v="355" actId="478"/>
          <ac:spMkLst>
            <pc:docMk/>
            <pc:sldMk cId="2840357733" sldId="258"/>
            <ac:spMk id="76" creationId="{BE39EA6C-EF20-4E10-B4F7-4B47E76CB8BC}"/>
          </ac:spMkLst>
        </pc:spChg>
        <pc:spChg chg="del mod">
          <ac:chgData name="Melissa Linares" userId="e6a5f3db-0293-4d93-b6b0-5abc24ce1f23" providerId="ADAL" clId="{1F1F73DA-D533-4D2A-A45E-9A28EBD14B0D}" dt="2021-01-29T15:04:06.315" v="355" actId="478"/>
          <ac:spMkLst>
            <pc:docMk/>
            <pc:sldMk cId="2840357733" sldId="258"/>
            <ac:spMk id="77" creationId="{AD9ADD6C-204C-4AAA-830B-5173E8801955}"/>
          </ac:spMkLst>
        </pc:spChg>
        <pc:spChg chg="add mod">
          <ac:chgData name="Melissa Linares" userId="e6a5f3db-0293-4d93-b6b0-5abc24ce1f23" providerId="ADAL" clId="{1F1F73DA-D533-4D2A-A45E-9A28EBD14B0D}" dt="2021-01-29T18:03:45.617" v="1466" actId="1035"/>
          <ac:spMkLst>
            <pc:docMk/>
            <pc:sldMk cId="2840357733" sldId="258"/>
            <ac:spMk id="80" creationId="{2B5B6508-27B9-4C3F-AC24-CD570BC46797}"/>
          </ac:spMkLst>
        </pc:spChg>
        <pc:spChg chg="add mod">
          <ac:chgData name="Melissa Linares" userId="e6a5f3db-0293-4d93-b6b0-5abc24ce1f23" providerId="ADAL" clId="{1F1F73DA-D533-4D2A-A45E-9A28EBD14B0D}" dt="2021-01-29T18:03:45.617" v="1466" actId="1035"/>
          <ac:spMkLst>
            <pc:docMk/>
            <pc:sldMk cId="2840357733" sldId="258"/>
            <ac:spMk id="82" creationId="{86A19818-534E-4417-BF6F-37CA16B98EC7}"/>
          </ac:spMkLst>
        </pc:spChg>
        <pc:spChg chg="add del mod">
          <ac:chgData name="Melissa Linares" userId="e6a5f3db-0293-4d93-b6b0-5abc24ce1f23" providerId="ADAL" clId="{1F1F73DA-D533-4D2A-A45E-9A28EBD14B0D}" dt="2021-01-29T15:09:42.156" v="415"/>
          <ac:spMkLst>
            <pc:docMk/>
            <pc:sldMk cId="2840357733" sldId="258"/>
            <ac:spMk id="85" creationId="{655B6DA4-B9FB-469D-BA72-1E10F08F1D9E}"/>
          </ac:spMkLst>
        </pc:spChg>
        <pc:spChg chg="add mod">
          <ac:chgData name="Melissa Linares" userId="e6a5f3db-0293-4d93-b6b0-5abc24ce1f23" providerId="ADAL" clId="{1F1F73DA-D533-4D2A-A45E-9A28EBD14B0D}" dt="2021-01-29T20:10:59.137" v="2355" actId="14100"/>
          <ac:spMkLst>
            <pc:docMk/>
            <pc:sldMk cId="2840357733" sldId="258"/>
            <ac:spMk id="86" creationId="{1D1317B4-1997-4581-AAC0-CFACE4B7858C}"/>
          </ac:spMkLst>
        </pc:spChg>
        <pc:spChg chg="add mod">
          <ac:chgData name="Melissa Linares" userId="e6a5f3db-0293-4d93-b6b0-5abc24ce1f23" providerId="ADAL" clId="{1F1F73DA-D533-4D2A-A45E-9A28EBD14B0D}" dt="2021-01-29T20:11:38.045" v="2360" actId="1076"/>
          <ac:spMkLst>
            <pc:docMk/>
            <pc:sldMk cId="2840357733" sldId="258"/>
            <ac:spMk id="88" creationId="{7E18BEC1-12E9-489C-A5D5-B605879185CC}"/>
          </ac:spMkLst>
        </pc:spChg>
        <pc:spChg chg="add mod">
          <ac:chgData name="Melissa Linares" userId="e6a5f3db-0293-4d93-b6b0-5abc24ce1f23" providerId="ADAL" clId="{1F1F73DA-D533-4D2A-A45E-9A28EBD14B0D}" dt="2021-01-29T20:11:05.118" v="2356" actId="14100"/>
          <ac:spMkLst>
            <pc:docMk/>
            <pc:sldMk cId="2840357733" sldId="258"/>
            <ac:spMk id="89" creationId="{768C4A0D-2EED-4986-8D57-117D670A1695}"/>
          </ac:spMkLst>
        </pc:spChg>
        <pc:spChg chg="add mod">
          <ac:chgData name="Melissa Linares" userId="e6a5f3db-0293-4d93-b6b0-5abc24ce1f23" providerId="ADAL" clId="{1F1F73DA-D533-4D2A-A45E-9A28EBD14B0D}" dt="2021-01-29T20:11:30.124" v="2359" actId="1076"/>
          <ac:spMkLst>
            <pc:docMk/>
            <pc:sldMk cId="2840357733" sldId="258"/>
            <ac:spMk id="91" creationId="{A8F1E916-69A8-4BF4-85D5-6AD19BD9954C}"/>
          </ac:spMkLst>
        </pc:spChg>
        <pc:spChg chg="add mod">
          <ac:chgData name="Melissa Linares" userId="e6a5f3db-0293-4d93-b6b0-5abc24ce1f23" providerId="ADAL" clId="{1F1F73DA-D533-4D2A-A45E-9A28EBD14B0D}" dt="2021-01-29T20:11:13.750" v="2357" actId="14100"/>
          <ac:spMkLst>
            <pc:docMk/>
            <pc:sldMk cId="2840357733" sldId="258"/>
            <ac:spMk id="92" creationId="{88A26AA2-939D-43C4-850B-4DB36291CAC8}"/>
          </ac:spMkLst>
        </pc:spChg>
        <pc:spChg chg="add mod">
          <ac:chgData name="Melissa Linares" userId="e6a5f3db-0293-4d93-b6b0-5abc24ce1f23" providerId="ADAL" clId="{1F1F73DA-D533-4D2A-A45E-9A28EBD14B0D}" dt="2021-01-29T20:11:21.862" v="2358" actId="1076"/>
          <ac:spMkLst>
            <pc:docMk/>
            <pc:sldMk cId="2840357733" sldId="258"/>
            <ac:spMk id="94" creationId="{7912665A-05CE-48CA-BEE8-4F9485A7B43A}"/>
          </ac:spMkLst>
        </pc:spChg>
        <pc:spChg chg="add mod">
          <ac:chgData name="Melissa Linares" userId="e6a5f3db-0293-4d93-b6b0-5abc24ce1f23" providerId="ADAL" clId="{1F1F73DA-D533-4D2A-A45E-9A28EBD14B0D}" dt="2021-01-29T20:08:44.131" v="2340" actId="14100"/>
          <ac:spMkLst>
            <pc:docMk/>
            <pc:sldMk cId="2840357733" sldId="258"/>
            <ac:spMk id="96" creationId="{EE61851A-3542-4869-895C-E0A60791B4B3}"/>
          </ac:spMkLst>
        </pc:spChg>
        <pc:spChg chg="add mod">
          <ac:chgData name="Melissa Linares" userId="e6a5f3db-0293-4d93-b6b0-5abc24ce1f23" providerId="ADAL" clId="{1F1F73DA-D533-4D2A-A45E-9A28EBD14B0D}" dt="2021-01-29T20:09:31.655" v="2346" actId="1076"/>
          <ac:spMkLst>
            <pc:docMk/>
            <pc:sldMk cId="2840357733" sldId="258"/>
            <ac:spMk id="104" creationId="{19B37997-C62C-48C1-A4E5-A412CFC91198}"/>
          </ac:spMkLst>
        </pc:spChg>
        <pc:spChg chg="add mod">
          <ac:chgData name="Melissa Linares" userId="e6a5f3db-0293-4d93-b6b0-5abc24ce1f23" providerId="ADAL" clId="{1F1F73DA-D533-4D2A-A45E-9A28EBD14B0D}" dt="2021-01-29T20:10:22.889" v="2350" actId="1076"/>
          <ac:spMkLst>
            <pc:docMk/>
            <pc:sldMk cId="2840357733" sldId="258"/>
            <ac:spMk id="126" creationId="{AA413E63-DBB2-4DC3-BA54-BCCB611475FC}"/>
          </ac:spMkLst>
        </pc:spChg>
        <pc:spChg chg="add mod">
          <ac:chgData name="Melissa Linares" userId="e6a5f3db-0293-4d93-b6b0-5abc24ce1f23" providerId="ADAL" clId="{1F1F73DA-D533-4D2A-A45E-9A28EBD14B0D}" dt="2021-01-29T20:08:49.528" v="2341" actId="1035"/>
          <ac:spMkLst>
            <pc:docMk/>
            <pc:sldMk cId="2840357733" sldId="258"/>
            <ac:spMk id="127" creationId="{5B046FDD-10EC-4D78-A834-02DF451665DF}"/>
          </ac:spMkLst>
        </pc:spChg>
        <pc:spChg chg="add mod">
          <ac:chgData name="Melissa Linares" userId="e6a5f3db-0293-4d93-b6b0-5abc24ce1f23" providerId="ADAL" clId="{1F1F73DA-D533-4D2A-A45E-9A28EBD14B0D}" dt="2021-01-29T20:10:29.625" v="2351" actId="1076"/>
          <ac:spMkLst>
            <pc:docMk/>
            <pc:sldMk cId="2840357733" sldId="258"/>
            <ac:spMk id="128" creationId="{EF8D5FDD-759B-4967-8D0F-AFCF792A63A5}"/>
          </ac:spMkLst>
        </pc:spChg>
        <pc:spChg chg="add mod">
          <ac:chgData name="Melissa Linares" userId="e6a5f3db-0293-4d93-b6b0-5abc24ce1f23" providerId="ADAL" clId="{1F1F73DA-D533-4D2A-A45E-9A28EBD14B0D}" dt="2021-01-29T20:10:36.783" v="2352" actId="1076"/>
          <ac:spMkLst>
            <pc:docMk/>
            <pc:sldMk cId="2840357733" sldId="258"/>
            <ac:spMk id="129" creationId="{4F02D216-C92D-48ED-A37C-B849758EEE4A}"/>
          </ac:spMkLst>
        </pc:spChg>
        <pc:spChg chg="add mod">
          <ac:chgData name="Melissa Linares" userId="e6a5f3db-0293-4d93-b6b0-5abc24ce1f23" providerId="ADAL" clId="{1F1F73DA-D533-4D2A-A45E-9A28EBD14B0D}" dt="2021-01-29T20:10:40.941" v="2353" actId="1076"/>
          <ac:spMkLst>
            <pc:docMk/>
            <pc:sldMk cId="2840357733" sldId="258"/>
            <ac:spMk id="130" creationId="{F1EBFFB1-A4B6-41DC-9F93-EE6CBCE9CE3C}"/>
          </ac:spMkLst>
        </pc:spChg>
        <pc:spChg chg="add mod">
          <ac:chgData name="Melissa Linares" userId="e6a5f3db-0293-4d93-b6b0-5abc24ce1f23" providerId="ADAL" clId="{1F1F73DA-D533-4D2A-A45E-9A28EBD14B0D}" dt="2021-01-29T20:09:08.579" v="2344" actId="14100"/>
          <ac:spMkLst>
            <pc:docMk/>
            <pc:sldMk cId="2840357733" sldId="258"/>
            <ac:spMk id="134" creationId="{C3F27CE9-9EDE-47FF-88F1-D393014990D5}"/>
          </ac:spMkLst>
        </pc:spChg>
        <pc:spChg chg="add mod">
          <ac:chgData name="Melissa Linares" userId="e6a5f3db-0293-4d93-b6b0-5abc24ce1f23" providerId="ADAL" clId="{1F1F73DA-D533-4D2A-A45E-9A28EBD14B0D}" dt="2021-01-29T20:09:15.472" v="2345" actId="1076"/>
          <ac:spMkLst>
            <pc:docMk/>
            <pc:sldMk cId="2840357733" sldId="258"/>
            <ac:spMk id="135" creationId="{B87AA19F-593E-4D4C-9067-1EE417B0CD88}"/>
          </ac:spMkLst>
        </pc:spChg>
        <pc:spChg chg="add mod">
          <ac:chgData name="Melissa Linares" userId="e6a5f3db-0293-4d93-b6b0-5abc24ce1f23" providerId="ADAL" clId="{1F1F73DA-D533-4D2A-A45E-9A28EBD14B0D}" dt="2021-01-29T20:09:53.468" v="2348" actId="14100"/>
          <ac:spMkLst>
            <pc:docMk/>
            <pc:sldMk cId="2840357733" sldId="258"/>
            <ac:spMk id="137" creationId="{7F98A99D-D8DC-4AD6-A867-8AFC545B2DEA}"/>
          </ac:spMkLst>
        </pc:spChg>
        <pc:spChg chg="add mod">
          <ac:chgData name="Melissa Linares" userId="e6a5f3db-0293-4d93-b6b0-5abc24ce1f23" providerId="ADAL" clId="{1F1F73DA-D533-4D2A-A45E-9A28EBD14B0D}" dt="2021-01-29T20:10:05.905" v="2349" actId="1076"/>
          <ac:spMkLst>
            <pc:docMk/>
            <pc:sldMk cId="2840357733" sldId="258"/>
            <ac:spMk id="138" creationId="{05E62A29-F1F2-4B02-AC16-A3374713A10B}"/>
          </ac:spMkLst>
        </pc:spChg>
        <pc:spChg chg="add mod">
          <ac:chgData name="Melissa Linares" userId="e6a5f3db-0293-4d93-b6b0-5abc24ce1f23" providerId="ADAL" clId="{1F1F73DA-D533-4D2A-A45E-9A28EBD14B0D}" dt="2021-01-29T20:09:02.970" v="2343" actId="1076"/>
          <ac:spMkLst>
            <pc:docMk/>
            <pc:sldMk cId="2840357733" sldId="258"/>
            <ac:spMk id="140" creationId="{2A1DADE0-4AB7-46A0-9E79-08584A14AFF7}"/>
          </ac:spMkLst>
        </pc:spChg>
        <pc:spChg chg="add mod">
          <ac:chgData name="Melissa Linares" userId="e6a5f3db-0293-4d93-b6b0-5abc24ce1f23" providerId="ADAL" clId="{1F1F73DA-D533-4D2A-A45E-9A28EBD14B0D}" dt="2021-01-29T20:09:47.951" v="2347" actId="1076"/>
          <ac:spMkLst>
            <pc:docMk/>
            <pc:sldMk cId="2840357733" sldId="258"/>
            <ac:spMk id="141" creationId="{F2FE25AE-90EC-4B41-BB15-820E7CA34849}"/>
          </ac:spMkLst>
        </pc:spChg>
        <pc:spChg chg="add del mod">
          <ac:chgData name="Melissa Linares" userId="e6a5f3db-0293-4d93-b6b0-5abc24ce1f23" providerId="ADAL" clId="{1F1F73DA-D533-4D2A-A45E-9A28EBD14B0D}" dt="2021-01-29T18:00:16.444" v="1459" actId="478"/>
          <ac:spMkLst>
            <pc:docMk/>
            <pc:sldMk cId="2840357733" sldId="258"/>
            <ac:spMk id="146" creationId="{990E6373-9808-45E6-94A7-905DB9DA8A0B}"/>
          </ac:spMkLst>
        </pc:spChg>
        <pc:spChg chg="add del mod">
          <ac:chgData name="Melissa Linares" userId="e6a5f3db-0293-4d93-b6b0-5abc24ce1f23" providerId="ADAL" clId="{1F1F73DA-D533-4D2A-A45E-9A28EBD14B0D}" dt="2021-01-29T18:00:12.298" v="1458" actId="478"/>
          <ac:spMkLst>
            <pc:docMk/>
            <pc:sldMk cId="2840357733" sldId="258"/>
            <ac:spMk id="147" creationId="{008F3511-B265-40AA-8CE9-48F56AA6BD61}"/>
          </ac:spMkLst>
        </pc:spChg>
        <pc:spChg chg="add del mod">
          <ac:chgData name="Melissa Linares" userId="e6a5f3db-0293-4d93-b6b0-5abc24ce1f23" providerId="ADAL" clId="{1F1F73DA-D533-4D2A-A45E-9A28EBD14B0D}" dt="2021-01-29T17:59:55.150" v="1453" actId="478"/>
          <ac:spMkLst>
            <pc:docMk/>
            <pc:sldMk cId="2840357733" sldId="258"/>
            <ac:spMk id="148" creationId="{C82AFEDB-BA58-4336-A102-A42F964CAD79}"/>
          </ac:spMkLst>
        </pc:spChg>
        <pc:spChg chg="add del mod">
          <ac:chgData name="Melissa Linares" userId="e6a5f3db-0293-4d93-b6b0-5abc24ce1f23" providerId="ADAL" clId="{1F1F73DA-D533-4D2A-A45E-9A28EBD14B0D}" dt="2021-01-29T18:00:08.557" v="1457" actId="478"/>
          <ac:spMkLst>
            <pc:docMk/>
            <pc:sldMk cId="2840357733" sldId="258"/>
            <ac:spMk id="149" creationId="{C444EF4D-5F5D-4CDF-B0CE-5241B152A257}"/>
          </ac:spMkLst>
        </pc:spChg>
        <pc:spChg chg="add del mod">
          <ac:chgData name="Melissa Linares" userId="e6a5f3db-0293-4d93-b6b0-5abc24ce1f23" providerId="ADAL" clId="{1F1F73DA-D533-4D2A-A45E-9A28EBD14B0D}" dt="2021-01-29T18:00:05.316" v="1456" actId="478"/>
          <ac:spMkLst>
            <pc:docMk/>
            <pc:sldMk cId="2840357733" sldId="258"/>
            <ac:spMk id="150" creationId="{CE769446-93D9-4843-B383-3925D9983A51}"/>
          </ac:spMkLst>
        </pc:spChg>
        <pc:spChg chg="add del mod">
          <ac:chgData name="Melissa Linares" userId="e6a5f3db-0293-4d93-b6b0-5abc24ce1f23" providerId="ADAL" clId="{1F1F73DA-D533-4D2A-A45E-9A28EBD14B0D}" dt="2021-01-29T18:00:01.370" v="1455" actId="478"/>
          <ac:spMkLst>
            <pc:docMk/>
            <pc:sldMk cId="2840357733" sldId="258"/>
            <ac:spMk id="151" creationId="{086C4726-8A9D-48B0-9737-7616602C0CF5}"/>
          </ac:spMkLst>
        </pc:spChg>
        <pc:spChg chg="add del mod">
          <ac:chgData name="Melissa Linares" userId="e6a5f3db-0293-4d93-b6b0-5abc24ce1f23" providerId="ADAL" clId="{1F1F73DA-D533-4D2A-A45E-9A28EBD14B0D}" dt="2021-01-29T17:59:57.754" v="1454" actId="478"/>
          <ac:spMkLst>
            <pc:docMk/>
            <pc:sldMk cId="2840357733" sldId="258"/>
            <ac:spMk id="152" creationId="{1AD3501B-EAA4-4FAC-A020-5C3293738A0A}"/>
          </ac:spMkLst>
        </pc:spChg>
        <pc:grpChg chg="del">
          <ac:chgData name="Melissa Linares" userId="e6a5f3db-0293-4d93-b6b0-5abc24ce1f23" providerId="ADAL" clId="{1F1F73DA-D533-4D2A-A45E-9A28EBD14B0D}" dt="2021-01-29T14:37:18.082" v="1" actId="478"/>
          <ac:grpSpMkLst>
            <pc:docMk/>
            <pc:sldMk cId="2840357733" sldId="258"/>
            <ac:grpSpMk id="11" creationId="{A7ACD529-7030-4868-97A5-42328D277FFB}"/>
          </ac:grpSpMkLst>
        </pc:grpChg>
        <pc:grpChg chg="del">
          <ac:chgData name="Melissa Linares" userId="e6a5f3db-0293-4d93-b6b0-5abc24ce1f23" providerId="ADAL" clId="{1F1F73DA-D533-4D2A-A45E-9A28EBD14B0D}" dt="2021-01-29T14:37:32.013" v="4" actId="478"/>
          <ac:grpSpMkLst>
            <pc:docMk/>
            <pc:sldMk cId="2840357733" sldId="258"/>
            <ac:grpSpMk id="12" creationId="{4EDE9192-4511-46EB-9713-84B47541DE25}"/>
          </ac:grpSpMkLst>
        </pc:grpChg>
        <pc:grpChg chg="del">
          <ac:chgData name="Melissa Linares" userId="e6a5f3db-0293-4d93-b6b0-5abc24ce1f23" providerId="ADAL" clId="{1F1F73DA-D533-4D2A-A45E-9A28EBD14B0D}" dt="2021-01-29T14:37:36.229" v="5" actId="478"/>
          <ac:grpSpMkLst>
            <pc:docMk/>
            <pc:sldMk cId="2840357733" sldId="258"/>
            <ac:grpSpMk id="13" creationId="{AE9563C8-9D7F-4724-B11B-0668AE032262}"/>
          </ac:grpSpMkLst>
        </pc:grpChg>
        <pc:grpChg chg="del">
          <ac:chgData name="Melissa Linares" userId="e6a5f3db-0293-4d93-b6b0-5abc24ce1f23" providerId="ADAL" clId="{1F1F73DA-D533-4D2A-A45E-9A28EBD14B0D}" dt="2021-01-29T14:37:27.555" v="3" actId="478"/>
          <ac:grpSpMkLst>
            <pc:docMk/>
            <pc:sldMk cId="2840357733" sldId="258"/>
            <ac:grpSpMk id="14" creationId="{587CA651-BC20-4E2B-9A5C-3BB6F3B1E38E}"/>
          </ac:grpSpMkLst>
        </pc:grpChg>
        <pc:grpChg chg="del">
          <ac:chgData name="Melissa Linares" userId="e6a5f3db-0293-4d93-b6b0-5abc24ce1f23" providerId="ADAL" clId="{1F1F73DA-D533-4D2A-A45E-9A28EBD14B0D}" dt="2021-01-29T14:37:27.555" v="3" actId="478"/>
          <ac:grpSpMkLst>
            <pc:docMk/>
            <pc:sldMk cId="2840357733" sldId="258"/>
            <ac:grpSpMk id="15" creationId="{A4DE1DC9-BE9F-4DFD-B951-A84BB3DF2AC8}"/>
          </ac:grpSpMkLst>
        </pc:grpChg>
        <pc:grpChg chg="del">
          <ac:chgData name="Melissa Linares" userId="e6a5f3db-0293-4d93-b6b0-5abc24ce1f23" providerId="ADAL" clId="{1F1F73DA-D533-4D2A-A45E-9A28EBD14B0D}" dt="2021-01-29T14:37:18.082" v="1" actId="478"/>
          <ac:grpSpMkLst>
            <pc:docMk/>
            <pc:sldMk cId="2840357733" sldId="258"/>
            <ac:grpSpMk id="19" creationId="{696A0847-48B6-403F-9461-6A2D0BE08334}"/>
          </ac:grpSpMkLst>
        </pc:grpChg>
        <pc:graphicFrameChg chg="add del mod modGraphic">
          <ac:chgData name="Melissa Linares" userId="e6a5f3db-0293-4d93-b6b0-5abc24ce1f23" providerId="ADAL" clId="{1F1F73DA-D533-4D2A-A45E-9A28EBD14B0D}" dt="2021-01-29T14:52:53.962" v="67" actId="478"/>
          <ac:graphicFrameMkLst>
            <pc:docMk/>
            <pc:sldMk cId="2840357733" sldId="258"/>
            <ac:graphicFrameMk id="18" creationId="{51A4B4F6-EA5F-45BA-908B-4A957EACB4FE}"/>
          </ac:graphicFrameMkLst>
        </pc:graphicFrameChg>
        <pc:graphicFrameChg chg="del">
          <ac:chgData name="Melissa Linares" userId="e6a5f3db-0293-4d93-b6b0-5abc24ce1f23" providerId="ADAL" clId="{1F1F73DA-D533-4D2A-A45E-9A28EBD14B0D}" dt="2021-01-29T14:37:18.082" v="1" actId="478"/>
          <ac:graphicFrameMkLst>
            <pc:docMk/>
            <pc:sldMk cId="2840357733" sldId="258"/>
            <ac:graphicFrameMk id="22" creationId="{A6B0963A-047F-4D56-8475-28F56DBE4AB5}"/>
          </ac:graphicFrameMkLst>
        </pc:graphicFrameChg>
        <pc:graphicFrameChg chg="del">
          <ac:chgData name="Melissa Linares" userId="e6a5f3db-0293-4d93-b6b0-5abc24ce1f23" providerId="ADAL" clId="{1F1F73DA-D533-4D2A-A45E-9A28EBD14B0D}" dt="2021-01-29T14:37:18.082" v="1" actId="478"/>
          <ac:graphicFrameMkLst>
            <pc:docMk/>
            <pc:sldMk cId="2840357733" sldId="258"/>
            <ac:graphicFrameMk id="33" creationId="{C2BF6638-F657-43DC-9C57-222A3B3C6C33}"/>
          </ac:graphicFrameMkLst>
        </pc:graphicFrameChg>
        <pc:graphicFrameChg chg="add del mod">
          <ac:chgData name="Melissa Linares" userId="e6a5f3db-0293-4d93-b6b0-5abc24ce1f23" providerId="ADAL" clId="{1F1F73DA-D533-4D2A-A45E-9A28EBD14B0D}" dt="2021-01-29T15:29:13.848" v="649"/>
          <ac:graphicFrameMkLst>
            <pc:docMk/>
            <pc:sldMk cId="2840357733" sldId="258"/>
            <ac:graphicFrameMk id="34" creationId="{54BC2DF7-6235-4348-86D5-1AF2F2E4C3B0}"/>
          </ac:graphicFrameMkLst>
        </pc:graphicFrameChg>
        <pc:graphicFrameChg chg="add mod modGraphic">
          <ac:chgData name="Melissa Linares" userId="e6a5f3db-0293-4d93-b6b0-5abc24ce1f23" providerId="ADAL" clId="{1F1F73DA-D533-4D2A-A45E-9A28EBD14B0D}" dt="2021-01-29T19:50:01.127" v="2147" actId="20577"/>
          <ac:graphicFrameMkLst>
            <pc:docMk/>
            <pc:sldMk cId="2840357733" sldId="258"/>
            <ac:graphicFrameMk id="95" creationId="{59033DAE-609C-44A0-B2A9-D196FF089A42}"/>
          </ac:graphicFrameMkLst>
        </pc:graphicFrameChg>
        <pc:graphicFrameChg chg="add mod modGraphic">
          <ac:chgData name="Melissa Linares" userId="e6a5f3db-0293-4d93-b6b0-5abc24ce1f23" providerId="ADAL" clId="{1F1F73DA-D533-4D2A-A45E-9A28EBD14B0D}" dt="2021-01-29T20:02:52.235" v="2323" actId="20577"/>
          <ac:graphicFrameMkLst>
            <pc:docMk/>
            <pc:sldMk cId="2840357733" sldId="258"/>
            <ac:graphicFrameMk id="106" creationId="{D31B43C7-720E-41C6-906D-34EDBB970FF4}"/>
          </ac:graphicFrameMkLst>
        </pc:graphicFrameChg>
        <pc:graphicFrameChg chg="add mod modGraphic">
          <ac:chgData name="Melissa Linares" userId="e6a5f3db-0293-4d93-b6b0-5abc24ce1f23" providerId="ADAL" clId="{1F1F73DA-D533-4D2A-A45E-9A28EBD14B0D}" dt="2021-01-29T19:46:47.379" v="2129" actId="20577"/>
          <ac:graphicFrameMkLst>
            <pc:docMk/>
            <pc:sldMk cId="2840357733" sldId="258"/>
            <ac:graphicFrameMk id="114" creationId="{9C51E9F5-B86F-450F-80ED-A08F59233F56}"/>
          </ac:graphicFrameMkLst>
        </pc:graphicFrameChg>
        <pc:graphicFrameChg chg="add mod modGraphic">
          <ac:chgData name="Melissa Linares" userId="e6a5f3db-0293-4d93-b6b0-5abc24ce1f23" providerId="ADAL" clId="{1F1F73DA-D533-4D2A-A45E-9A28EBD14B0D}" dt="2021-01-29T19:10:56.687" v="2028" actId="20577"/>
          <ac:graphicFrameMkLst>
            <pc:docMk/>
            <pc:sldMk cId="2840357733" sldId="258"/>
            <ac:graphicFrameMk id="116" creationId="{DBDCFC3B-5086-4589-94B6-4D16834404E8}"/>
          </ac:graphicFrameMkLst>
        </pc:graphicFrameChg>
        <pc:graphicFrameChg chg="add mod modGraphic">
          <ac:chgData name="Melissa Linares" userId="e6a5f3db-0293-4d93-b6b0-5abc24ce1f23" providerId="ADAL" clId="{1F1F73DA-D533-4D2A-A45E-9A28EBD14B0D}" dt="2021-01-29T18:03:45.617" v="1466" actId="1035"/>
          <ac:graphicFrameMkLst>
            <pc:docMk/>
            <pc:sldMk cId="2840357733" sldId="258"/>
            <ac:graphicFrameMk id="143" creationId="{84637B66-01D3-4CD3-B9ED-C87E2C80B7F1}"/>
          </ac:graphicFrameMkLst>
        </pc:graphicFrameChg>
        <pc:graphicFrameChg chg="add mod modGraphic">
          <ac:chgData name="Melissa Linares" userId="e6a5f3db-0293-4d93-b6b0-5abc24ce1f23" providerId="ADAL" clId="{1F1F73DA-D533-4D2A-A45E-9A28EBD14B0D}" dt="2021-01-29T18:03:45.617" v="1466" actId="1035"/>
          <ac:graphicFrameMkLst>
            <pc:docMk/>
            <pc:sldMk cId="2840357733" sldId="258"/>
            <ac:graphicFrameMk id="144" creationId="{CF2864E7-412E-4A0F-8179-50398652258A}"/>
          </ac:graphicFrameMkLst>
        </pc:graphicFrameChg>
        <pc:graphicFrameChg chg="add mod modGraphic">
          <ac:chgData name="Melissa Linares" userId="e6a5f3db-0293-4d93-b6b0-5abc24ce1f23" providerId="ADAL" clId="{1F1F73DA-D533-4D2A-A45E-9A28EBD14B0D}" dt="2021-01-29T20:12:56.390" v="2364" actId="113"/>
          <ac:graphicFrameMkLst>
            <pc:docMk/>
            <pc:sldMk cId="2840357733" sldId="258"/>
            <ac:graphicFrameMk id="145" creationId="{FDEAEFB4-0BC0-4904-9439-B42F411EE61F}"/>
          </ac:graphicFrameMkLst>
        </pc:graphicFrameChg>
        <pc:picChg chg="mod">
          <ac:chgData name="Melissa Linares" userId="e6a5f3db-0293-4d93-b6b0-5abc24ce1f23" providerId="ADAL" clId="{1F1F73DA-D533-4D2A-A45E-9A28EBD14B0D}" dt="2021-02-01T15:53:16.481" v="2366" actId="1076"/>
          <ac:picMkLst>
            <pc:docMk/>
            <pc:sldMk cId="2840357733" sldId="258"/>
            <ac:picMk id="61" creationId="{79AFED76-BAF6-4B43-9DE5-ED22A3924800}"/>
          </ac:picMkLst>
        </pc:picChg>
        <pc:picChg chg="add mod">
          <ac:chgData name="Melissa Linares" userId="e6a5f3db-0293-4d93-b6b0-5abc24ce1f23" providerId="ADAL" clId="{1F1F73DA-D533-4D2A-A45E-9A28EBD14B0D}" dt="2021-01-29T20:03:49.526" v="2324"/>
          <ac:picMkLst>
            <pc:docMk/>
            <pc:sldMk cId="2840357733" sldId="258"/>
            <ac:picMk id="63" creationId="{9A72574C-4AC6-4366-9200-9D91674F2274}"/>
          </ac:picMkLst>
        </pc:picChg>
        <pc:picChg chg="add mod">
          <ac:chgData name="Melissa Linares" userId="e6a5f3db-0293-4d93-b6b0-5abc24ce1f23" providerId="ADAL" clId="{1F1F73DA-D533-4D2A-A45E-9A28EBD14B0D}" dt="2021-01-29T20:03:58.222" v="2325"/>
          <ac:picMkLst>
            <pc:docMk/>
            <pc:sldMk cId="2840357733" sldId="258"/>
            <ac:picMk id="65" creationId="{BE56D15D-24BB-49B9-B7B5-DE563C4EBCAB}"/>
          </ac:picMkLst>
        </pc:picChg>
        <pc:picChg chg="add mod">
          <ac:chgData name="Melissa Linares" userId="e6a5f3db-0293-4d93-b6b0-5abc24ce1f23" providerId="ADAL" clId="{1F1F73DA-D533-4D2A-A45E-9A28EBD14B0D}" dt="2021-01-29T18:03:45.617" v="1466" actId="1035"/>
          <ac:picMkLst>
            <pc:docMk/>
            <pc:sldMk cId="2840357733" sldId="258"/>
            <ac:picMk id="71" creationId="{5C2AC368-95A0-49FE-9E2F-14CBA2D4AEE0}"/>
          </ac:picMkLst>
        </pc:picChg>
        <pc:picChg chg="add mod">
          <ac:chgData name="Melissa Linares" userId="e6a5f3db-0293-4d93-b6b0-5abc24ce1f23" providerId="ADAL" clId="{1F1F73DA-D533-4D2A-A45E-9A28EBD14B0D}" dt="2021-01-29T18:03:45.617" v="1466" actId="1035"/>
          <ac:picMkLst>
            <pc:docMk/>
            <pc:sldMk cId="2840357733" sldId="258"/>
            <ac:picMk id="73" creationId="{61FA3267-979D-45A6-82A2-20508A6ABAD1}"/>
          </ac:picMkLst>
        </pc:picChg>
        <pc:picChg chg="del">
          <ac:chgData name="Melissa Linares" userId="e6a5f3db-0293-4d93-b6b0-5abc24ce1f23" providerId="ADAL" clId="{1F1F73DA-D533-4D2A-A45E-9A28EBD14B0D}" dt="2021-01-29T14:58:59.874" v="114" actId="478"/>
          <ac:picMkLst>
            <pc:docMk/>
            <pc:sldMk cId="2840357733" sldId="258"/>
            <ac:picMk id="75" creationId="{ADAFF5F4-896A-45F6-8D6B-B5B07E605FF8}"/>
          </ac:picMkLst>
        </pc:picChg>
        <pc:picChg chg="add mod">
          <ac:chgData name="Melissa Linares" userId="e6a5f3db-0293-4d93-b6b0-5abc24ce1f23" providerId="ADAL" clId="{1F1F73DA-D533-4D2A-A45E-9A28EBD14B0D}" dt="2021-01-29T18:03:45.617" v="1466" actId="1035"/>
          <ac:picMkLst>
            <pc:docMk/>
            <pc:sldMk cId="2840357733" sldId="258"/>
            <ac:picMk id="79" creationId="{E6E7506A-E7FC-4CA8-9CD2-A83E3A683C76}"/>
          </ac:picMkLst>
        </pc:picChg>
        <pc:picChg chg="add mod">
          <ac:chgData name="Melissa Linares" userId="e6a5f3db-0293-4d93-b6b0-5abc24ce1f23" providerId="ADAL" clId="{1F1F73DA-D533-4D2A-A45E-9A28EBD14B0D}" dt="2021-01-29T18:03:45.617" v="1466" actId="1035"/>
          <ac:picMkLst>
            <pc:docMk/>
            <pc:sldMk cId="2840357733" sldId="258"/>
            <ac:picMk id="81" creationId="{644D7665-506B-4F01-9AE7-CD90FC7F65EC}"/>
          </ac:picMkLst>
        </pc:picChg>
        <pc:picChg chg="add mod">
          <ac:chgData name="Melissa Linares" userId="e6a5f3db-0293-4d93-b6b0-5abc24ce1f23" providerId="ADAL" clId="{1F1F73DA-D533-4D2A-A45E-9A28EBD14B0D}" dt="2021-01-29T18:03:45.617" v="1466" actId="1035"/>
          <ac:picMkLst>
            <pc:docMk/>
            <pc:sldMk cId="2840357733" sldId="258"/>
            <ac:picMk id="83" creationId="{6778C149-DBAA-47B5-9B4E-24034830C842}"/>
          </ac:picMkLst>
        </pc:picChg>
        <pc:picChg chg="add del mod">
          <ac:chgData name="Melissa Linares" userId="e6a5f3db-0293-4d93-b6b0-5abc24ce1f23" providerId="ADAL" clId="{1F1F73DA-D533-4D2A-A45E-9A28EBD14B0D}" dt="2021-01-29T20:12:14.051" v="2362" actId="478"/>
          <ac:picMkLst>
            <pc:docMk/>
            <pc:sldMk cId="2840357733" sldId="258"/>
            <ac:picMk id="153" creationId="{89A7A871-C5B9-40DF-96D7-2C7A0988947A}"/>
          </ac:picMkLst>
        </pc:picChg>
        <pc:cxnChg chg="add del mod">
          <ac:chgData name="Melissa Linares" userId="e6a5f3db-0293-4d93-b6b0-5abc24ce1f23" providerId="ADAL" clId="{1F1F73DA-D533-4D2A-A45E-9A28EBD14B0D}" dt="2021-01-29T15:06:16.075" v="385" actId="478"/>
          <ac:cxnSpMkLst>
            <pc:docMk/>
            <pc:sldMk cId="2840357733" sldId="258"/>
            <ac:cxnSpMk id="5" creationId="{04D9F0DC-E682-45A0-B34C-4517E9C1BC19}"/>
          </ac:cxnSpMkLst>
        </pc:cxnChg>
        <pc:cxnChg chg="add del mod">
          <ac:chgData name="Melissa Linares" userId="e6a5f3db-0293-4d93-b6b0-5abc24ce1f23" providerId="ADAL" clId="{1F1F73DA-D533-4D2A-A45E-9A28EBD14B0D}" dt="2021-01-29T15:49:34.827" v="888" actId="478"/>
          <ac:cxnSpMkLst>
            <pc:docMk/>
            <pc:sldMk cId="2840357733" sldId="258"/>
            <ac:cxnSpMk id="9" creationId="{9A49CBF7-180C-41A2-9899-80F9DFCAFDA6}"/>
          </ac:cxnSpMkLst>
        </pc:cxnChg>
        <pc:cxnChg chg="add del mod">
          <ac:chgData name="Melissa Linares" userId="e6a5f3db-0293-4d93-b6b0-5abc24ce1f23" providerId="ADAL" clId="{1F1F73DA-D533-4D2A-A45E-9A28EBD14B0D}" dt="2021-01-29T15:49:32.254" v="887" actId="478"/>
          <ac:cxnSpMkLst>
            <pc:docMk/>
            <pc:sldMk cId="2840357733" sldId="258"/>
            <ac:cxnSpMk id="32" creationId="{E54146F2-EA28-4867-BC49-1763AE397540}"/>
          </ac:cxnSpMkLst>
        </pc:cxnChg>
        <pc:cxnChg chg="add del mod">
          <ac:chgData name="Melissa Linares" userId="e6a5f3db-0293-4d93-b6b0-5abc24ce1f23" providerId="ADAL" clId="{1F1F73DA-D533-4D2A-A45E-9A28EBD14B0D}" dt="2021-01-29T15:09:42.156" v="415"/>
          <ac:cxnSpMkLst>
            <pc:docMk/>
            <pc:sldMk cId="2840357733" sldId="258"/>
            <ac:cxnSpMk id="84" creationId="{A4CBB203-8272-4893-B32D-274B23C65DA5}"/>
          </ac:cxnSpMkLst>
        </pc:cxnChg>
        <pc:cxnChg chg="add del mod">
          <ac:chgData name="Melissa Linares" userId="e6a5f3db-0293-4d93-b6b0-5abc24ce1f23" providerId="ADAL" clId="{1F1F73DA-D533-4D2A-A45E-9A28EBD14B0D}" dt="2021-01-29T15:49:37.638" v="889" actId="478"/>
          <ac:cxnSpMkLst>
            <pc:docMk/>
            <pc:sldMk cId="2840357733" sldId="258"/>
            <ac:cxnSpMk id="87" creationId="{4DA89844-D851-4EE5-A0F2-022390E8BEA8}"/>
          </ac:cxnSpMkLst>
        </pc:cxnChg>
        <pc:cxnChg chg="add del mod">
          <ac:chgData name="Melissa Linares" userId="e6a5f3db-0293-4d93-b6b0-5abc24ce1f23" providerId="ADAL" clId="{1F1F73DA-D533-4D2A-A45E-9A28EBD14B0D}" dt="2021-01-29T15:49:45.069" v="892" actId="478"/>
          <ac:cxnSpMkLst>
            <pc:docMk/>
            <pc:sldMk cId="2840357733" sldId="258"/>
            <ac:cxnSpMk id="90" creationId="{CF936C8F-FEEC-43C2-9ED6-E13CDA96DBFD}"/>
          </ac:cxnSpMkLst>
        </pc:cxnChg>
        <pc:cxnChg chg="add del mod">
          <ac:chgData name="Melissa Linares" userId="e6a5f3db-0293-4d93-b6b0-5abc24ce1f23" providerId="ADAL" clId="{1F1F73DA-D533-4D2A-A45E-9A28EBD14B0D}" dt="2021-01-29T15:49:47.404" v="893" actId="478"/>
          <ac:cxnSpMkLst>
            <pc:docMk/>
            <pc:sldMk cId="2840357733" sldId="258"/>
            <ac:cxnSpMk id="93" creationId="{BD8D0CB4-512A-4B1D-950E-70556F741D34}"/>
          </ac:cxnSpMkLst>
        </pc:cxnChg>
        <pc:cxnChg chg="add del mod">
          <ac:chgData name="Melissa Linares" userId="e6a5f3db-0293-4d93-b6b0-5abc24ce1f23" providerId="ADAL" clId="{1F1F73DA-D533-4D2A-A45E-9A28EBD14B0D}" dt="2021-01-29T15:49:50.221" v="894" actId="478"/>
          <ac:cxnSpMkLst>
            <pc:docMk/>
            <pc:sldMk cId="2840357733" sldId="258"/>
            <ac:cxnSpMk id="97" creationId="{D8D1FE1B-0A09-4AB4-ADDD-ABD7AE547883}"/>
          </ac:cxnSpMkLst>
        </pc:cxnChg>
        <pc:cxnChg chg="add del mod">
          <ac:chgData name="Melissa Linares" userId="e6a5f3db-0293-4d93-b6b0-5abc24ce1f23" providerId="ADAL" clId="{1F1F73DA-D533-4D2A-A45E-9A28EBD14B0D}" dt="2021-01-29T15:49:53.196" v="895" actId="478"/>
          <ac:cxnSpMkLst>
            <pc:docMk/>
            <pc:sldMk cId="2840357733" sldId="258"/>
            <ac:cxnSpMk id="109" creationId="{8B89179F-A0E1-4991-8D16-B436063F0430}"/>
          </ac:cxnSpMkLst>
        </pc:cxnChg>
        <pc:cxnChg chg="add del mod">
          <ac:chgData name="Melissa Linares" userId="e6a5f3db-0293-4d93-b6b0-5abc24ce1f23" providerId="ADAL" clId="{1F1F73DA-D533-4D2A-A45E-9A28EBD14B0D}" dt="2021-01-29T15:49:39.916" v="890" actId="478"/>
          <ac:cxnSpMkLst>
            <pc:docMk/>
            <pc:sldMk cId="2840357733" sldId="258"/>
            <ac:cxnSpMk id="115" creationId="{2DFFF2D8-C881-4A75-BB6A-7FA4845C257C}"/>
          </ac:cxnSpMkLst>
        </pc:cxnChg>
        <pc:cxnChg chg="add del mod">
          <ac:chgData name="Melissa Linares" userId="e6a5f3db-0293-4d93-b6b0-5abc24ce1f23" providerId="ADAL" clId="{1F1F73DA-D533-4D2A-A45E-9A28EBD14B0D}" dt="2021-01-29T15:49:42.487" v="891" actId="478"/>
          <ac:cxnSpMkLst>
            <pc:docMk/>
            <pc:sldMk cId="2840357733" sldId="258"/>
            <ac:cxnSpMk id="117" creationId="{29847035-92B2-4C84-9230-CAD41B05818A}"/>
          </ac:cxnSpMkLst>
        </pc:cxnChg>
        <pc:cxnChg chg="add mod ord">
          <ac:chgData name="Melissa Linares" userId="e6a5f3db-0293-4d93-b6b0-5abc24ce1f23" providerId="ADAL" clId="{1F1F73DA-D533-4D2A-A45E-9A28EBD14B0D}" dt="2021-01-29T18:07:33.019" v="1515" actId="14100"/>
          <ac:cxnSpMkLst>
            <pc:docMk/>
            <pc:sldMk cId="2840357733" sldId="258"/>
            <ac:cxnSpMk id="119" creationId="{4B33D7CF-3C2A-4288-A7EC-5F586B97ABA4}"/>
          </ac:cxnSpMkLst>
        </pc:cxnChg>
        <pc:cxnChg chg="add mod ord">
          <ac:chgData name="Melissa Linares" userId="e6a5f3db-0293-4d93-b6b0-5abc24ce1f23" providerId="ADAL" clId="{1F1F73DA-D533-4D2A-A45E-9A28EBD14B0D}" dt="2021-01-29T18:03:45.617" v="1466" actId="1035"/>
          <ac:cxnSpMkLst>
            <pc:docMk/>
            <pc:sldMk cId="2840357733" sldId="258"/>
            <ac:cxnSpMk id="123" creationId="{EF1710E1-CA7B-4501-8FD1-1BFBB018543B}"/>
          </ac:cxnSpMkLst>
        </pc:cxnChg>
        <pc:cxnChg chg="add mod ord">
          <ac:chgData name="Melissa Linares" userId="e6a5f3db-0293-4d93-b6b0-5abc24ce1f23" providerId="ADAL" clId="{1F1F73DA-D533-4D2A-A45E-9A28EBD14B0D}" dt="2021-01-29T18:03:45.617" v="1466" actId="1035"/>
          <ac:cxnSpMkLst>
            <pc:docMk/>
            <pc:sldMk cId="2840357733" sldId="258"/>
            <ac:cxnSpMk id="124" creationId="{8F998C79-4010-4369-9DA6-8301DB878AA8}"/>
          </ac:cxnSpMkLst>
        </pc:cxnChg>
        <pc:cxnChg chg="add mod ord">
          <ac:chgData name="Melissa Linares" userId="e6a5f3db-0293-4d93-b6b0-5abc24ce1f23" providerId="ADAL" clId="{1F1F73DA-D533-4D2A-A45E-9A28EBD14B0D}" dt="2021-01-29T18:03:45.617" v="1466" actId="1035"/>
          <ac:cxnSpMkLst>
            <pc:docMk/>
            <pc:sldMk cId="2840357733" sldId="258"/>
            <ac:cxnSpMk id="125" creationId="{58746D07-0207-4A28-B7A3-22C734ABBDB7}"/>
          </ac:cxnSpMkLst>
        </pc:cxnChg>
        <pc:cxnChg chg="add mod ord">
          <ac:chgData name="Melissa Linares" userId="e6a5f3db-0293-4d93-b6b0-5abc24ce1f23" providerId="ADAL" clId="{1F1F73DA-D533-4D2A-A45E-9A28EBD14B0D}" dt="2021-01-29T20:08:44.131" v="2340" actId="14100"/>
          <ac:cxnSpMkLst>
            <pc:docMk/>
            <pc:sldMk cId="2840357733" sldId="258"/>
            <ac:cxnSpMk id="132" creationId="{730E1B81-73D1-4E91-A489-B56B9E7E280C}"/>
          </ac:cxnSpMkLst>
        </pc:cxnChg>
        <pc:cxnChg chg="add mod ord">
          <ac:chgData name="Melissa Linares" userId="e6a5f3db-0293-4d93-b6b0-5abc24ce1f23" providerId="ADAL" clId="{1F1F73DA-D533-4D2A-A45E-9A28EBD14B0D}" dt="2021-01-29T20:09:08.579" v="2344" actId="14100"/>
          <ac:cxnSpMkLst>
            <pc:docMk/>
            <pc:sldMk cId="2840357733" sldId="258"/>
            <ac:cxnSpMk id="133" creationId="{23BA00A0-5012-4A18-A70E-467825BBC0AD}"/>
          </ac:cxnSpMkLst>
        </pc:cxnChg>
        <pc:cxnChg chg="add mod ord">
          <ac:chgData name="Melissa Linares" userId="e6a5f3db-0293-4d93-b6b0-5abc24ce1f23" providerId="ADAL" clId="{1F1F73DA-D533-4D2A-A45E-9A28EBD14B0D}" dt="2021-01-29T20:09:53.468" v="2348" actId="14100"/>
          <ac:cxnSpMkLst>
            <pc:docMk/>
            <pc:sldMk cId="2840357733" sldId="258"/>
            <ac:cxnSpMk id="136" creationId="{92E6E901-DD16-467D-92E2-37DFA0EAA8B7}"/>
          </ac:cxnSpMkLst>
        </pc:cxnChg>
        <pc:cxnChg chg="add mod">
          <ac:chgData name="Melissa Linares" userId="e6a5f3db-0293-4d93-b6b0-5abc24ce1f23" providerId="ADAL" clId="{1F1F73DA-D533-4D2A-A45E-9A28EBD14B0D}" dt="2021-01-29T18:07:37.908" v="1516" actId="1038"/>
          <ac:cxnSpMkLst>
            <pc:docMk/>
            <pc:sldMk cId="2840357733" sldId="258"/>
            <ac:cxnSpMk id="155" creationId="{6E9FB300-2F6E-46AB-9758-B6083E15720E}"/>
          </ac:cxnSpMkLst>
        </pc:cxnChg>
        <pc:cxnChg chg="add mod">
          <ac:chgData name="Melissa Linares" userId="e6a5f3db-0293-4d93-b6b0-5abc24ce1f23" providerId="ADAL" clId="{1F1F73DA-D533-4D2A-A45E-9A28EBD14B0D}" dt="2021-01-29T18:08:37.693" v="1525" actId="1076"/>
          <ac:cxnSpMkLst>
            <pc:docMk/>
            <pc:sldMk cId="2840357733" sldId="258"/>
            <ac:cxnSpMk id="157" creationId="{07E04750-D7EE-475E-B080-9F154F37E168}"/>
          </ac:cxnSpMkLst>
        </pc:cxnChg>
        <pc:cxnChg chg="add mod">
          <ac:chgData name="Melissa Linares" userId="e6a5f3db-0293-4d93-b6b0-5abc24ce1f23" providerId="ADAL" clId="{1F1F73DA-D533-4D2A-A45E-9A28EBD14B0D}" dt="2021-01-29T18:09:09.510" v="1529" actId="1076"/>
          <ac:cxnSpMkLst>
            <pc:docMk/>
            <pc:sldMk cId="2840357733" sldId="258"/>
            <ac:cxnSpMk id="158" creationId="{18D01259-430B-4F1B-B547-1F086A3DE008}"/>
          </ac:cxnSpMkLst>
        </pc:cxnChg>
        <pc:cxnChg chg="add mod">
          <ac:chgData name="Melissa Linares" userId="e6a5f3db-0293-4d93-b6b0-5abc24ce1f23" providerId="ADAL" clId="{1F1F73DA-D533-4D2A-A45E-9A28EBD14B0D}" dt="2021-01-29T18:08:31.613" v="1524" actId="1076"/>
          <ac:cxnSpMkLst>
            <pc:docMk/>
            <pc:sldMk cId="2840357733" sldId="258"/>
            <ac:cxnSpMk id="159" creationId="{122B144D-EEC8-4E52-B557-02230A8B00AA}"/>
          </ac:cxnSpMkLst>
        </pc:cxnChg>
        <pc:cxnChg chg="add mod">
          <ac:chgData name="Melissa Linares" userId="e6a5f3db-0293-4d93-b6b0-5abc24ce1f23" providerId="ADAL" clId="{1F1F73DA-D533-4D2A-A45E-9A28EBD14B0D}" dt="2021-01-29T18:09:00.613" v="1528" actId="1076"/>
          <ac:cxnSpMkLst>
            <pc:docMk/>
            <pc:sldMk cId="2840357733" sldId="258"/>
            <ac:cxnSpMk id="160" creationId="{758E5951-DCD7-450E-BA54-587A471329A2}"/>
          </ac:cxnSpMkLst>
        </pc:cxnChg>
        <pc:cxnChg chg="add mod">
          <ac:chgData name="Melissa Linares" userId="e6a5f3db-0293-4d93-b6b0-5abc24ce1f23" providerId="ADAL" clId="{1F1F73DA-D533-4D2A-A45E-9A28EBD14B0D}" dt="2021-01-29T18:09:32.999" v="1532" actId="1076"/>
          <ac:cxnSpMkLst>
            <pc:docMk/>
            <pc:sldMk cId="2840357733" sldId="258"/>
            <ac:cxnSpMk id="161" creationId="{74809B69-E8A1-4AB5-9755-CBF79FBDF392}"/>
          </ac:cxnSpMkLst>
        </pc:cxnChg>
        <pc:cxnChg chg="add mod">
          <ac:chgData name="Melissa Linares" userId="e6a5f3db-0293-4d93-b6b0-5abc24ce1f23" providerId="ADAL" clId="{1F1F73DA-D533-4D2A-A45E-9A28EBD14B0D}" dt="2021-01-29T18:09:51.071" v="1534" actId="1076"/>
          <ac:cxnSpMkLst>
            <pc:docMk/>
            <pc:sldMk cId="2840357733" sldId="258"/>
            <ac:cxnSpMk id="162" creationId="{C0CB302E-B422-4206-B0EA-BA4EFE67E2F3}"/>
          </ac:cxnSpMkLst>
        </pc:cxnChg>
      </pc:sldChg>
      <pc:sldChg chg="addSp delSp modSp add mod">
        <pc:chgData name="Melissa Linares" userId="e6a5f3db-0293-4d93-b6b0-5abc24ce1f23" providerId="ADAL" clId="{1F1F73DA-D533-4D2A-A45E-9A28EBD14B0D}" dt="2021-02-01T15:53:56.466" v="2369"/>
        <pc:sldMkLst>
          <pc:docMk/>
          <pc:sldMk cId="2441524214" sldId="259"/>
        </pc:sldMkLst>
        <pc:spChg chg="del">
          <ac:chgData name="Melissa Linares" userId="e6a5f3db-0293-4d93-b6b0-5abc24ce1f23" providerId="ADAL" clId="{1F1F73DA-D533-4D2A-A45E-9A28EBD14B0D}" dt="2021-01-29T18:55:29.383" v="1772" actId="478"/>
          <ac:spMkLst>
            <pc:docMk/>
            <pc:sldMk cId="2441524214" sldId="259"/>
            <ac:spMk id="2" creationId="{F6567E65-8058-4F7F-9CA4-1CAC1FA19912}"/>
          </ac:spMkLst>
        </pc:spChg>
        <pc:spChg chg="add del mod">
          <ac:chgData name="Melissa Linares" userId="e6a5f3db-0293-4d93-b6b0-5abc24ce1f23" providerId="ADAL" clId="{1F1F73DA-D533-4D2A-A45E-9A28EBD14B0D}" dt="2021-01-29T19:01:49.368" v="1881" actId="478"/>
          <ac:spMkLst>
            <pc:docMk/>
            <pc:sldMk cId="2441524214" sldId="259"/>
            <ac:spMk id="3" creationId="{307E7681-1303-44F8-BB1B-64EEF81AD2D9}"/>
          </ac:spMkLst>
        </pc:spChg>
        <pc:spChg chg="mod">
          <ac:chgData name="Melissa Linares" userId="e6a5f3db-0293-4d93-b6b0-5abc24ce1f23" providerId="ADAL" clId="{1F1F73DA-D533-4D2A-A45E-9A28EBD14B0D}" dt="2021-01-29T18:58:59.333" v="1835" actId="20577"/>
          <ac:spMkLst>
            <pc:docMk/>
            <pc:sldMk cId="2441524214" sldId="259"/>
            <ac:spMk id="4" creationId="{00000000-0000-0000-0000-000000000000}"/>
          </ac:spMkLst>
        </pc:spChg>
        <pc:spChg chg="add mod ord">
          <ac:chgData name="Melissa Linares" userId="e6a5f3db-0293-4d93-b6b0-5abc24ce1f23" providerId="ADAL" clId="{1F1F73DA-D533-4D2A-A45E-9A28EBD14B0D}" dt="2021-02-01T15:53:50.949" v="2367" actId="1076"/>
          <ac:spMkLst>
            <pc:docMk/>
            <pc:sldMk cId="2441524214" sldId="259"/>
            <ac:spMk id="5" creationId="{99145850-175B-447C-BBB7-13ED91B31C1F}"/>
          </ac:spMkLst>
        </pc:spChg>
        <pc:spChg chg="del">
          <ac:chgData name="Melissa Linares" userId="e6a5f3db-0293-4d93-b6b0-5abc24ce1f23" providerId="ADAL" clId="{1F1F73DA-D533-4D2A-A45E-9A28EBD14B0D}" dt="2021-01-29T18:55:29.383" v="1772" actId="478"/>
          <ac:spMkLst>
            <pc:docMk/>
            <pc:sldMk cId="2441524214" sldId="259"/>
            <ac:spMk id="10" creationId="{8AFE5D43-0DE8-45AF-9BF6-0A375A66BDEC}"/>
          </ac:spMkLst>
        </pc:spChg>
        <pc:spChg chg="add del mod">
          <ac:chgData name="Melissa Linares" userId="e6a5f3db-0293-4d93-b6b0-5abc24ce1f23" providerId="ADAL" clId="{1F1F73DA-D533-4D2A-A45E-9A28EBD14B0D}" dt="2021-02-01T15:53:56.466" v="2369"/>
          <ac:spMkLst>
            <pc:docMk/>
            <pc:sldMk cId="2441524214" sldId="259"/>
            <ac:spMk id="13" creationId="{0AF4FB63-A8A5-49E0-9D7D-8CFA61FAAC99}"/>
          </ac:spMkLst>
        </pc:spChg>
        <pc:spChg chg="mod">
          <ac:chgData name="Melissa Linares" userId="e6a5f3db-0293-4d93-b6b0-5abc24ce1f23" providerId="ADAL" clId="{1F1F73DA-D533-4D2A-A45E-9A28EBD14B0D}" dt="2021-01-29T19:15:01.919" v="2044" actId="1035"/>
          <ac:spMkLst>
            <pc:docMk/>
            <pc:sldMk cId="2441524214" sldId="259"/>
            <ac:spMk id="46" creationId="{B2751EEE-BE41-44D1-B379-17A3851ACBE3}"/>
          </ac:spMkLst>
        </pc:spChg>
        <pc:spChg chg="del">
          <ac:chgData name="Melissa Linares" userId="e6a5f3db-0293-4d93-b6b0-5abc24ce1f23" providerId="ADAL" clId="{1F1F73DA-D533-4D2A-A45E-9A28EBD14B0D}" dt="2021-01-29T18:55:36.685" v="1774" actId="478"/>
          <ac:spMkLst>
            <pc:docMk/>
            <pc:sldMk cId="2441524214" sldId="259"/>
            <ac:spMk id="62" creationId="{1C448E4C-7BF1-4527-B168-0A7BCBBE8793}"/>
          </ac:spMkLst>
        </pc:spChg>
        <pc:spChg chg="del">
          <ac:chgData name="Melissa Linares" userId="e6a5f3db-0293-4d93-b6b0-5abc24ce1f23" providerId="ADAL" clId="{1F1F73DA-D533-4D2A-A45E-9A28EBD14B0D}" dt="2021-01-29T18:55:29.383" v="1772" actId="478"/>
          <ac:spMkLst>
            <pc:docMk/>
            <pc:sldMk cId="2441524214" sldId="259"/>
            <ac:spMk id="64" creationId="{33B3386A-D517-434B-8B3F-9114189411CE}"/>
          </ac:spMkLst>
        </pc:spChg>
        <pc:spChg chg="del">
          <ac:chgData name="Melissa Linares" userId="e6a5f3db-0293-4d93-b6b0-5abc24ce1f23" providerId="ADAL" clId="{1F1F73DA-D533-4D2A-A45E-9A28EBD14B0D}" dt="2021-01-29T18:55:29.383" v="1772" actId="478"/>
          <ac:spMkLst>
            <pc:docMk/>
            <pc:sldMk cId="2441524214" sldId="259"/>
            <ac:spMk id="70" creationId="{A3DE03F4-1932-4D84-8613-29206BF91CF3}"/>
          </ac:spMkLst>
        </pc:spChg>
        <pc:spChg chg="del">
          <ac:chgData name="Melissa Linares" userId="e6a5f3db-0293-4d93-b6b0-5abc24ce1f23" providerId="ADAL" clId="{1F1F73DA-D533-4D2A-A45E-9A28EBD14B0D}" dt="2021-01-29T18:55:29.383" v="1772" actId="478"/>
          <ac:spMkLst>
            <pc:docMk/>
            <pc:sldMk cId="2441524214" sldId="259"/>
            <ac:spMk id="72" creationId="{8F1E5914-AB27-4377-B925-8C0EDE9DAC6A}"/>
          </ac:spMkLst>
        </pc:spChg>
        <pc:spChg chg="del">
          <ac:chgData name="Melissa Linares" userId="e6a5f3db-0293-4d93-b6b0-5abc24ce1f23" providerId="ADAL" clId="{1F1F73DA-D533-4D2A-A45E-9A28EBD14B0D}" dt="2021-01-29T18:55:29.383" v="1772" actId="478"/>
          <ac:spMkLst>
            <pc:docMk/>
            <pc:sldMk cId="2441524214" sldId="259"/>
            <ac:spMk id="74" creationId="{31ECD79C-16D1-40C1-8290-0F86C2F47D96}"/>
          </ac:spMkLst>
        </pc:spChg>
        <pc:spChg chg="del">
          <ac:chgData name="Melissa Linares" userId="e6a5f3db-0293-4d93-b6b0-5abc24ce1f23" providerId="ADAL" clId="{1F1F73DA-D533-4D2A-A45E-9A28EBD14B0D}" dt="2021-01-29T18:55:29.383" v="1772" actId="478"/>
          <ac:spMkLst>
            <pc:docMk/>
            <pc:sldMk cId="2441524214" sldId="259"/>
            <ac:spMk id="80" creationId="{2B5B6508-27B9-4C3F-AC24-CD570BC46797}"/>
          </ac:spMkLst>
        </pc:spChg>
        <pc:spChg chg="del">
          <ac:chgData name="Melissa Linares" userId="e6a5f3db-0293-4d93-b6b0-5abc24ce1f23" providerId="ADAL" clId="{1F1F73DA-D533-4D2A-A45E-9A28EBD14B0D}" dt="2021-01-29T18:55:33.534" v="1773" actId="478"/>
          <ac:spMkLst>
            <pc:docMk/>
            <pc:sldMk cId="2441524214" sldId="259"/>
            <ac:spMk id="82" creationId="{86A19818-534E-4417-BF6F-37CA16B98EC7}"/>
          </ac:spMkLst>
        </pc:spChg>
        <pc:spChg chg="del">
          <ac:chgData name="Melissa Linares" userId="e6a5f3db-0293-4d93-b6b0-5abc24ce1f23" providerId="ADAL" clId="{1F1F73DA-D533-4D2A-A45E-9A28EBD14B0D}" dt="2021-01-29T18:55:29.383" v="1772" actId="478"/>
          <ac:spMkLst>
            <pc:docMk/>
            <pc:sldMk cId="2441524214" sldId="259"/>
            <ac:spMk id="86" creationId="{1D1317B4-1997-4581-AAC0-CFACE4B7858C}"/>
          </ac:spMkLst>
        </pc:spChg>
        <pc:spChg chg="del">
          <ac:chgData name="Melissa Linares" userId="e6a5f3db-0293-4d93-b6b0-5abc24ce1f23" providerId="ADAL" clId="{1F1F73DA-D533-4D2A-A45E-9A28EBD14B0D}" dt="2021-01-29T18:55:29.383" v="1772" actId="478"/>
          <ac:spMkLst>
            <pc:docMk/>
            <pc:sldMk cId="2441524214" sldId="259"/>
            <ac:spMk id="88" creationId="{7E18BEC1-12E9-489C-A5D5-B605879185CC}"/>
          </ac:spMkLst>
        </pc:spChg>
        <pc:spChg chg="del">
          <ac:chgData name="Melissa Linares" userId="e6a5f3db-0293-4d93-b6b0-5abc24ce1f23" providerId="ADAL" clId="{1F1F73DA-D533-4D2A-A45E-9A28EBD14B0D}" dt="2021-01-29T18:55:29.383" v="1772" actId="478"/>
          <ac:spMkLst>
            <pc:docMk/>
            <pc:sldMk cId="2441524214" sldId="259"/>
            <ac:spMk id="89" creationId="{768C4A0D-2EED-4986-8D57-117D670A1695}"/>
          </ac:spMkLst>
        </pc:spChg>
        <pc:spChg chg="del">
          <ac:chgData name="Melissa Linares" userId="e6a5f3db-0293-4d93-b6b0-5abc24ce1f23" providerId="ADAL" clId="{1F1F73DA-D533-4D2A-A45E-9A28EBD14B0D}" dt="2021-01-29T18:55:29.383" v="1772" actId="478"/>
          <ac:spMkLst>
            <pc:docMk/>
            <pc:sldMk cId="2441524214" sldId="259"/>
            <ac:spMk id="91" creationId="{A8F1E916-69A8-4BF4-85D5-6AD19BD9954C}"/>
          </ac:spMkLst>
        </pc:spChg>
        <pc:spChg chg="del">
          <ac:chgData name="Melissa Linares" userId="e6a5f3db-0293-4d93-b6b0-5abc24ce1f23" providerId="ADAL" clId="{1F1F73DA-D533-4D2A-A45E-9A28EBD14B0D}" dt="2021-01-29T18:55:29.383" v="1772" actId="478"/>
          <ac:spMkLst>
            <pc:docMk/>
            <pc:sldMk cId="2441524214" sldId="259"/>
            <ac:spMk id="92" creationId="{88A26AA2-939D-43C4-850B-4DB36291CAC8}"/>
          </ac:spMkLst>
        </pc:spChg>
        <pc:spChg chg="del">
          <ac:chgData name="Melissa Linares" userId="e6a5f3db-0293-4d93-b6b0-5abc24ce1f23" providerId="ADAL" clId="{1F1F73DA-D533-4D2A-A45E-9A28EBD14B0D}" dt="2021-01-29T18:55:29.383" v="1772" actId="478"/>
          <ac:spMkLst>
            <pc:docMk/>
            <pc:sldMk cId="2441524214" sldId="259"/>
            <ac:spMk id="94" creationId="{7912665A-05CE-48CA-BEE8-4F9485A7B43A}"/>
          </ac:spMkLst>
        </pc:spChg>
        <pc:spChg chg="del">
          <ac:chgData name="Melissa Linares" userId="e6a5f3db-0293-4d93-b6b0-5abc24ce1f23" providerId="ADAL" clId="{1F1F73DA-D533-4D2A-A45E-9A28EBD14B0D}" dt="2021-01-29T18:55:29.383" v="1772" actId="478"/>
          <ac:spMkLst>
            <pc:docMk/>
            <pc:sldMk cId="2441524214" sldId="259"/>
            <ac:spMk id="96" creationId="{EE61851A-3542-4869-895C-E0A60791B4B3}"/>
          </ac:spMkLst>
        </pc:spChg>
        <pc:spChg chg="del">
          <ac:chgData name="Melissa Linares" userId="e6a5f3db-0293-4d93-b6b0-5abc24ce1f23" providerId="ADAL" clId="{1F1F73DA-D533-4D2A-A45E-9A28EBD14B0D}" dt="2021-01-29T18:55:29.383" v="1772" actId="478"/>
          <ac:spMkLst>
            <pc:docMk/>
            <pc:sldMk cId="2441524214" sldId="259"/>
            <ac:spMk id="104" creationId="{19B37997-C62C-48C1-A4E5-A412CFC91198}"/>
          </ac:spMkLst>
        </pc:spChg>
        <pc:spChg chg="del">
          <ac:chgData name="Melissa Linares" userId="e6a5f3db-0293-4d93-b6b0-5abc24ce1f23" providerId="ADAL" clId="{1F1F73DA-D533-4D2A-A45E-9A28EBD14B0D}" dt="2021-01-29T18:55:29.383" v="1772" actId="478"/>
          <ac:spMkLst>
            <pc:docMk/>
            <pc:sldMk cId="2441524214" sldId="259"/>
            <ac:spMk id="126" creationId="{AA413E63-DBB2-4DC3-BA54-BCCB611475FC}"/>
          </ac:spMkLst>
        </pc:spChg>
        <pc:spChg chg="del">
          <ac:chgData name="Melissa Linares" userId="e6a5f3db-0293-4d93-b6b0-5abc24ce1f23" providerId="ADAL" clId="{1F1F73DA-D533-4D2A-A45E-9A28EBD14B0D}" dt="2021-01-29T18:55:29.383" v="1772" actId="478"/>
          <ac:spMkLst>
            <pc:docMk/>
            <pc:sldMk cId="2441524214" sldId="259"/>
            <ac:spMk id="127" creationId="{5B046FDD-10EC-4D78-A834-02DF451665DF}"/>
          </ac:spMkLst>
        </pc:spChg>
        <pc:spChg chg="del">
          <ac:chgData name="Melissa Linares" userId="e6a5f3db-0293-4d93-b6b0-5abc24ce1f23" providerId="ADAL" clId="{1F1F73DA-D533-4D2A-A45E-9A28EBD14B0D}" dt="2021-01-29T18:55:29.383" v="1772" actId="478"/>
          <ac:spMkLst>
            <pc:docMk/>
            <pc:sldMk cId="2441524214" sldId="259"/>
            <ac:spMk id="128" creationId="{EF8D5FDD-759B-4967-8D0F-AFCF792A63A5}"/>
          </ac:spMkLst>
        </pc:spChg>
        <pc:spChg chg="del">
          <ac:chgData name="Melissa Linares" userId="e6a5f3db-0293-4d93-b6b0-5abc24ce1f23" providerId="ADAL" clId="{1F1F73DA-D533-4D2A-A45E-9A28EBD14B0D}" dt="2021-01-29T18:55:29.383" v="1772" actId="478"/>
          <ac:spMkLst>
            <pc:docMk/>
            <pc:sldMk cId="2441524214" sldId="259"/>
            <ac:spMk id="129" creationId="{4F02D216-C92D-48ED-A37C-B849758EEE4A}"/>
          </ac:spMkLst>
        </pc:spChg>
        <pc:spChg chg="del">
          <ac:chgData name="Melissa Linares" userId="e6a5f3db-0293-4d93-b6b0-5abc24ce1f23" providerId="ADAL" clId="{1F1F73DA-D533-4D2A-A45E-9A28EBD14B0D}" dt="2021-01-29T18:55:29.383" v="1772" actId="478"/>
          <ac:spMkLst>
            <pc:docMk/>
            <pc:sldMk cId="2441524214" sldId="259"/>
            <ac:spMk id="130" creationId="{F1EBFFB1-A4B6-41DC-9F93-EE6CBCE9CE3C}"/>
          </ac:spMkLst>
        </pc:spChg>
        <pc:spChg chg="del">
          <ac:chgData name="Melissa Linares" userId="e6a5f3db-0293-4d93-b6b0-5abc24ce1f23" providerId="ADAL" clId="{1F1F73DA-D533-4D2A-A45E-9A28EBD14B0D}" dt="2021-01-29T18:55:29.383" v="1772" actId="478"/>
          <ac:spMkLst>
            <pc:docMk/>
            <pc:sldMk cId="2441524214" sldId="259"/>
            <ac:spMk id="134" creationId="{C3F27CE9-9EDE-47FF-88F1-D393014990D5}"/>
          </ac:spMkLst>
        </pc:spChg>
        <pc:spChg chg="del">
          <ac:chgData name="Melissa Linares" userId="e6a5f3db-0293-4d93-b6b0-5abc24ce1f23" providerId="ADAL" clId="{1F1F73DA-D533-4D2A-A45E-9A28EBD14B0D}" dt="2021-01-29T18:55:29.383" v="1772" actId="478"/>
          <ac:spMkLst>
            <pc:docMk/>
            <pc:sldMk cId="2441524214" sldId="259"/>
            <ac:spMk id="135" creationId="{B87AA19F-593E-4D4C-9067-1EE417B0CD88}"/>
          </ac:spMkLst>
        </pc:spChg>
        <pc:spChg chg="del">
          <ac:chgData name="Melissa Linares" userId="e6a5f3db-0293-4d93-b6b0-5abc24ce1f23" providerId="ADAL" clId="{1F1F73DA-D533-4D2A-A45E-9A28EBD14B0D}" dt="2021-01-29T18:55:29.383" v="1772" actId="478"/>
          <ac:spMkLst>
            <pc:docMk/>
            <pc:sldMk cId="2441524214" sldId="259"/>
            <ac:spMk id="137" creationId="{7F98A99D-D8DC-4AD6-A867-8AFC545B2DEA}"/>
          </ac:spMkLst>
        </pc:spChg>
        <pc:spChg chg="del">
          <ac:chgData name="Melissa Linares" userId="e6a5f3db-0293-4d93-b6b0-5abc24ce1f23" providerId="ADAL" clId="{1F1F73DA-D533-4D2A-A45E-9A28EBD14B0D}" dt="2021-01-29T18:55:29.383" v="1772" actId="478"/>
          <ac:spMkLst>
            <pc:docMk/>
            <pc:sldMk cId="2441524214" sldId="259"/>
            <ac:spMk id="138" creationId="{05E62A29-F1F2-4B02-AC16-A3374713A10B}"/>
          </ac:spMkLst>
        </pc:spChg>
        <pc:spChg chg="del">
          <ac:chgData name="Melissa Linares" userId="e6a5f3db-0293-4d93-b6b0-5abc24ce1f23" providerId="ADAL" clId="{1F1F73DA-D533-4D2A-A45E-9A28EBD14B0D}" dt="2021-01-29T18:55:29.383" v="1772" actId="478"/>
          <ac:spMkLst>
            <pc:docMk/>
            <pc:sldMk cId="2441524214" sldId="259"/>
            <ac:spMk id="140" creationId="{2A1DADE0-4AB7-46A0-9E79-08584A14AFF7}"/>
          </ac:spMkLst>
        </pc:spChg>
        <pc:spChg chg="del">
          <ac:chgData name="Melissa Linares" userId="e6a5f3db-0293-4d93-b6b0-5abc24ce1f23" providerId="ADAL" clId="{1F1F73DA-D533-4D2A-A45E-9A28EBD14B0D}" dt="2021-01-29T18:55:29.383" v="1772" actId="478"/>
          <ac:spMkLst>
            <pc:docMk/>
            <pc:sldMk cId="2441524214" sldId="259"/>
            <ac:spMk id="141" creationId="{F2FE25AE-90EC-4B41-BB15-820E7CA34849}"/>
          </ac:spMkLst>
        </pc:spChg>
        <pc:graphicFrameChg chg="del">
          <ac:chgData name="Melissa Linares" userId="e6a5f3db-0293-4d93-b6b0-5abc24ce1f23" providerId="ADAL" clId="{1F1F73DA-D533-4D2A-A45E-9A28EBD14B0D}" dt="2021-01-29T18:55:29.383" v="1772" actId="478"/>
          <ac:graphicFrameMkLst>
            <pc:docMk/>
            <pc:sldMk cId="2441524214" sldId="259"/>
            <ac:graphicFrameMk id="95" creationId="{59033DAE-609C-44A0-B2A9-D196FF089A42}"/>
          </ac:graphicFrameMkLst>
        </pc:graphicFrameChg>
        <pc:graphicFrameChg chg="del">
          <ac:chgData name="Melissa Linares" userId="e6a5f3db-0293-4d93-b6b0-5abc24ce1f23" providerId="ADAL" clId="{1F1F73DA-D533-4D2A-A45E-9A28EBD14B0D}" dt="2021-01-29T18:55:29.383" v="1772" actId="478"/>
          <ac:graphicFrameMkLst>
            <pc:docMk/>
            <pc:sldMk cId="2441524214" sldId="259"/>
            <ac:graphicFrameMk id="106" creationId="{D31B43C7-720E-41C6-906D-34EDBB970FF4}"/>
          </ac:graphicFrameMkLst>
        </pc:graphicFrameChg>
        <pc:graphicFrameChg chg="del">
          <ac:chgData name="Melissa Linares" userId="e6a5f3db-0293-4d93-b6b0-5abc24ce1f23" providerId="ADAL" clId="{1F1F73DA-D533-4D2A-A45E-9A28EBD14B0D}" dt="2021-01-29T18:55:29.383" v="1772" actId="478"/>
          <ac:graphicFrameMkLst>
            <pc:docMk/>
            <pc:sldMk cId="2441524214" sldId="259"/>
            <ac:graphicFrameMk id="114" creationId="{9C51E9F5-B86F-450F-80ED-A08F59233F56}"/>
          </ac:graphicFrameMkLst>
        </pc:graphicFrameChg>
        <pc:graphicFrameChg chg="del">
          <ac:chgData name="Melissa Linares" userId="e6a5f3db-0293-4d93-b6b0-5abc24ce1f23" providerId="ADAL" clId="{1F1F73DA-D533-4D2A-A45E-9A28EBD14B0D}" dt="2021-01-29T18:55:29.383" v="1772" actId="478"/>
          <ac:graphicFrameMkLst>
            <pc:docMk/>
            <pc:sldMk cId="2441524214" sldId="259"/>
            <ac:graphicFrameMk id="116" creationId="{DBDCFC3B-5086-4589-94B6-4D16834404E8}"/>
          </ac:graphicFrameMkLst>
        </pc:graphicFrameChg>
        <pc:graphicFrameChg chg="del">
          <ac:chgData name="Melissa Linares" userId="e6a5f3db-0293-4d93-b6b0-5abc24ce1f23" providerId="ADAL" clId="{1F1F73DA-D533-4D2A-A45E-9A28EBD14B0D}" dt="2021-01-29T18:55:29.383" v="1772" actId="478"/>
          <ac:graphicFrameMkLst>
            <pc:docMk/>
            <pc:sldMk cId="2441524214" sldId="259"/>
            <ac:graphicFrameMk id="143" creationId="{84637B66-01D3-4CD3-B9ED-C87E2C80B7F1}"/>
          </ac:graphicFrameMkLst>
        </pc:graphicFrameChg>
        <pc:graphicFrameChg chg="del">
          <ac:chgData name="Melissa Linares" userId="e6a5f3db-0293-4d93-b6b0-5abc24ce1f23" providerId="ADAL" clId="{1F1F73DA-D533-4D2A-A45E-9A28EBD14B0D}" dt="2021-01-29T18:55:29.383" v="1772" actId="478"/>
          <ac:graphicFrameMkLst>
            <pc:docMk/>
            <pc:sldMk cId="2441524214" sldId="259"/>
            <ac:graphicFrameMk id="144" creationId="{CF2864E7-412E-4A0F-8179-50398652258A}"/>
          </ac:graphicFrameMkLst>
        </pc:graphicFrameChg>
        <pc:graphicFrameChg chg="del modGraphic">
          <ac:chgData name="Melissa Linares" userId="e6a5f3db-0293-4d93-b6b0-5abc24ce1f23" providerId="ADAL" clId="{1F1F73DA-D533-4D2A-A45E-9A28EBD14B0D}" dt="2021-01-29T18:58:08.012" v="1809" actId="478"/>
          <ac:graphicFrameMkLst>
            <pc:docMk/>
            <pc:sldMk cId="2441524214" sldId="259"/>
            <ac:graphicFrameMk id="145" creationId="{FDEAEFB4-0BC0-4904-9439-B42F411EE61F}"/>
          </ac:graphicFrameMkLst>
        </pc:graphicFrameChg>
        <pc:picChg chg="del">
          <ac:chgData name="Melissa Linares" userId="e6a5f3db-0293-4d93-b6b0-5abc24ce1f23" providerId="ADAL" clId="{1F1F73DA-D533-4D2A-A45E-9A28EBD14B0D}" dt="2021-01-29T18:55:29.383" v="1772" actId="478"/>
          <ac:picMkLst>
            <pc:docMk/>
            <pc:sldMk cId="2441524214" sldId="259"/>
            <ac:picMk id="63" creationId="{9A72574C-4AC6-4366-9200-9D91674F2274}"/>
          </ac:picMkLst>
        </pc:picChg>
        <pc:picChg chg="del">
          <ac:chgData name="Melissa Linares" userId="e6a5f3db-0293-4d93-b6b0-5abc24ce1f23" providerId="ADAL" clId="{1F1F73DA-D533-4D2A-A45E-9A28EBD14B0D}" dt="2021-01-29T18:55:29.383" v="1772" actId="478"/>
          <ac:picMkLst>
            <pc:docMk/>
            <pc:sldMk cId="2441524214" sldId="259"/>
            <ac:picMk id="65" creationId="{BE56D15D-24BB-49B9-B7B5-DE563C4EBCAB}"/>
          </ac:picMkLst>
        </pc:picChg>
        <pc:picChg chg="mod">
          <ac:chgData name="Melissa Linares" userId="e6a5f3db-0293-4d93-b6b0-5abc24ce1f23" providerId="ADAL" clId="{1F1F73DA-D533-4D2A-A45E-9A28EBD14B0D}" dt="2021-01-29T19:00:36.752" v="1853" actId="1076"/>
          <ac:picMkLst>
            <pc:docMk/>
            <pc:sldMk cId="2441524214" sldId="259"/>
            <ac:picMk id="66" creationId="{608C1188-4751-441F-A31E-7C6DF8A846A3}"/>
          </ac:picMkLst>
        </pc:picChg>
        <pc:picChg chg="del">
          <ac:chgData name="Melissa Linares" userId="e6a5f3db-0293-4d93-b6b0-5abc24ce1f23" providerId="ADAL" clId="{1F1F73DA-D533-4D2A-A45E-9A28EBD14B0D}" dt="2021-01-29T18:55:29.383" v="1772" actId="478"/>
          <ac:picMkLst>
            <pc:docMk/>
            <pc:sldMk cId="2441524214" sldId="259"/>
            <ac:picMk id="71" creationId="{5C2AC368-95A0-49FE-9E2F-14CBA2D4AEE0}"/>
          </ac:picMkLst>
        </pc:picChg>
        <pc:picChg chg="del">
          <ac:chgData name="Melissa Linares" userId="e6a5f3db-0293-4d93-b6b0-5abc24ce1f23" providerId="ADAL" clId="{1F1F73DA-D533-4D2A-A45E-9A28EBD14B0D}" dt="2021-01-29T18:55:29.383" v="1772" actId="478"/>
          <ac:picMkLst>
            <pc:docMk/>
            <pc:sldMk cId="2441524214" sldId="259"/>
            <ac:picMk id="73" creationId="{61FA3267-979D-45A6-82A2-20508A6ABAD1}"/>
          </ac:picMkLst>
        </pc:picChg>
        <pc:picChg chg="add mod">
          <ac:chgData name="Melissa Linares" userId="e6a5f3db-0293-4d93-b6b0-5abc24ce1f23" providerId="ADAL" clId="{1F1F73DA-D533-4D2A-A45E-9A28EBD14B0D}" dt="2021-01-29T19:14:36.624" v="2042"/>
          <ac:picMkLst>
            <pc:docMk/>
            <pc:sldMk cId="2441524214" sldId="259"/>
            <ac:picMk id="75" creationId="{02CF2225-2EB7-4AF3-9F75-2797612622FA}"/>
          </ac:picMkLst>
        </pc:picChg>
        <pc:picChg chg="del">
          <ac:chgData name="Melissa Linares" userId="e6a5f3db-0293-4d93-b6b0-5abc24ce1f23" providerId="ADAL" clId="{1F1F73DA-D533-4D2A-A45E-9A28EBD14B0D}" dt="2021-01-29T18:55:29.383" v="1772" actId="478"/>
          <ac:picMkLst>
            <pc:docMk/>
            <pc:sldMk cId="2441524214" sldId="259"/>
            <ac:picMk id="79" creationId="{E6E7506A-E7FC-4CA8-9CD2-A83E3A683C76}"/>
          </ac:picMkLst>
        </pc:picChg>
        <pc:picChg chg="del">
          <ac:chgData name="Melissa Linares" userId="e6a5f3db-0293-4d93-b6b0-5abc24ce1f23" providerId="ADAL" clId="{1F1F73DA-D533-4D2A-A45E-9A28EBD14B0D}" dt="2021-01-29T18:55:29.383" v="1772" actId="478"/>
          <ac:picMkLst>
            <pc:docMk/>
            <pc:sldMk cId="2441524214" sldId="259"/>
            <ac:picMk id="81" creationId="{644D7665-506B-4F01-9AE7-CD90FC7F65EC}"/>
          </ac:picMkLst>
        </pc:picChg>
        <pc:picChg chg="del">
          <ac:chgData name="Melissa Linares" userId="e6a5f3db-0293-4d93-b6b0-5abc24ce1f23" providerId="ADAL" clId="{1F1F73DA-D533-4D2A-A45E-9A28EBD14B0D}" dt="2021-01-29T18:55:29.383" v="1772" actId="478"/>
          <ac:picMkLst>
            <pc:docMk/>
            <pc:sldMk cId="2441524214" sldId="259"/>
            <ac:picMk id="83" creationId="{6778C149-DBAA-47B5-9B4E-24034830C842}"/>
          </ac:picMkLst>
        </pc:picChg>
        <pc:picChg chg="del mod">
          <ac:chgData name="Melissa Linares" userId="e6a5f3db-0293-4d93-b6b0-5abc24ce1f23" providerId="ADAL" clId="{1F1F73DA-D533-4D2A-A45E-9A28EBD14B0D}" dt="2021-01-29T19:14:35.715" v="2041" actId="478"/>
          <ac:picMkLst>
            <pc:docMk/>
            <pc:sldMk cId="2441524214" sldId="259"/>
            <ac:picMk id="153" creationId="{89A7A871-C5B9-40DF-96D7-2C7A0988947A}"/>
          </ac:picMkLst>
        </pc:picChg>
        <pc:cxnChg chg="del mod">
          <ac:chgData name="Melissa Linares" userId="e6a5f3db-0293-4d93-b6b0-5abc24ce1f23" providerId="ADAL" clId="{1F1F73DA-D533-4D2A-A45E-9A28EBD14B0D}" dt="2021-01-29T18:55:29.383" v="1772" actId="478"/>
          <ac:cxnSpMkLst>
            <pc:docMk/>
            <pc:sldMk cId="2441524214" sldId="259"/>
            <ac:cxnSpMk id="119" creationId="{4B33D7CF-3C2A-4288-A7EC-5F586B97ABA4}"/>
          </ac:cxnSpMkLst>
        </pc:cxnChg>
        <pc:cxnChg chg="del">
          <ac:chgData name="Melissa Linares" userId="e6a5f3db-0293-4d93-b6b0-5abc24ce1f23" providerId="ADAL" clId="{1F1F73DA-D533-4D2A-A45E-9A28EBD14B0D}" dt="2021-01-29T18:55:29.383" v="1772" actId="478"/>
          <ac:cxnSpMkLst>
            <pc:docMk/>
            <pc:sldMk cId="2441524214" sldId="259"/>
            <ac:cxnSpMk id="123" creationId="{EF1710E1-CA7B-4501-8FD1-1BFBB018543B}"/>
          </ac:cxnSpMkLst>
        </pc:cxnChg>
        <pc:cxnChg chg="del">
          <ac:chgData name="Melissa Linares" userId="e6a5f3db-0293-4d93-b6b0-5abc24ce1f23" providerId="ADAL" clId="{1F1F73DA-D533-4D2A-A45E-9A28EBD14B0D}" dt="2021-01-29T18:55:29.383" v="1772" actId="478"/>
          <ac:cxnSpMkLst>
            <pc:docMk/>
            <pc:sldMk cId="2441524214" sldId="259"/>
            <ac:cxnSpMk id="124" creationId="{8F998C79-4010-4369-9DA6-8301DB878AA8}"/>
          </ac:cxnSpMkLst>
        </pc:cxnChg>
        <pc:cxnChg chg="del">
          <ac:chgData name="Melissa Linares" userId="e6a5f3db-0293-4d93-b6b0-5abc24ce1f23" providerId="ADAL" clId="{1F1F73DA-D533-4D2A-A45E-9A28EBD14B0D}" dt="2021-01-29T18:55:29.383" v="1772" actId="478"/>
          <ac:cxnSpMkLst>
            <pc:docMk/>
            <pc:sldMk cId="2441524214" sldId="259"/>
            <ac:cxnSpMk id="125" creationId="{58746D07-0207-4A28-B7A3-22C734ABBDB7}"/>
          </ac:cxnSpMkLst>
        </pc:cxnChg>
        <pc:cxnChg chg="del mod">
          <ac:chgData name="Melissa Linares" userId="e6a5f3db-0293-4d93-b6b0-5abc24ce1f23" providerId="ADAL" clId="{1F1F73DA-D533-4D2A-A45E-9A28EBD14B0D}" dt="2021-01-29T18:55:29.383" v="1772" actId="478"/>
          <ac:cxnSpMkLst>
            <pc:docMk/>
            <pc:sldMk cId="2441524214" sldId="259"/>
            <ac:cxnSpMk id="132" creationId="{730E1B81-73D1-4E91-A489-B56B9E7E280C}"/>
          </ac:cxnSpMkLst>
        </pc:cxnChg>
        <pc:cxnChg chg="del mod">
          <ac:chgData name="Melissa Linares" userId="e6a5f3db-0293-4d93-b6b0-5abc24ce1f23" providerId="ADAL" clId="{1F1F73DA-D533-4D2A-A45E-9A28EBD14B0D}" dt="2021-01-29T18:55:29.383" v="1772" actId="478"/>
          <ac:cxnSpMkLst>
            <pc:docMk/>
            <pc:sldMk cId="2441524214" sldId="259"/>
            <ac:cxnSpMk id="133" creationId="{23BA00A0-5012-4A18-A70E-467825BBC0AD}"/>
          </ac:cxnSpMkLst>
        </pc:cxnChg>
        <pc:cxnChg chg="del mod">
          <ac:chgData name="Melissa Linares" userId="e6a5f3db-0293-4d93-b6b0-5abc24ce1f23" providerId="ADAL" clId="{1F1F73DA-D533-4D2A-A45E-9A28EBD14B0D}" dt="2021-01-29T18:55:29.383" v="1772" actId="478"/>
          <ac:cxnSpMkLst>
            <pc:docMk/>
            <pc:sldMk cId="2441524214" sldId="259"/>
            <ac:cxnSpMk id="136" creationId="{92E6E901-DD16-467D-92E2-37DFA0EAA8B7}"/>
          </ac:cxnSpMkLst>
        </pc:cxnChg>
        <pc:cxnChg chg="del">
          <ac:chgData name="Melissa Linares" userId="e6a5f3db-0293-4d93-b6b0-5abc24ce1f23" providerId="ADAL" clId="{1F1F73DA-D533-4D2A-A45E-9A28EBD14B0D}" dt="2021-01-29T18:55:29.383" v="1772" actId="478"/>
          <ac:cxnSpMkLst>
            <pc:docMk/>
            <pc:sldMk cId="2441524214" sldId="259"/>
            <ac:cxnSpMk id="155" creationId="{6E9FB300-2F6E-46AB-9758-B6083E15720E}"/>
          </ac:cxnSpMkLst>
        </pc:cxnChg>
        <pc:cxnChg chg="del">
          <ac:chgData name="Melissa Linares" userId="e6a5f3db-0293-4d93-b6b0-5abc24ce1f23" providerId="ADAL" clId="{1F1F73DA-D533-4D2A-A45E-9A28EBD14B0D}" dt="2021-01-29T18:55:29.383" v="1772" actId="478"/>
          <ac:cxnSpMkLst>
            <pc:docMk/>
            <pc:sldMk cId="2441524214" sldId="259"/>
            <ac:cxnSpMk id="157" creationId="{07E04750-D7EE-475E-B080-9F154F37E168}"/>
          </ac:cxnSpMkLst>
        </pc:cxnChg>
        <pc:cxnChg chg="del">
          <ac:chgData name="Melissa Linares" userId="e6a5f3db-0293-4d93-b6b0-5abc24ce1f23" providerId="ADAL" clId="{1F1F73DA-D533-4D2A-A45E-9A28EBD14B0D}" dt="2021-01-29T18:55:29.383" v="1772" actId="478"/>
          <ac:cxnSpMkLst>
            <pc:docMk/>
            <pc:sldMk cId="2441524214" sldId="259"/>
            <ac:cxnSpMk id="158" creationId="{18D01259-430B-4F1B-B547-1F086A3DE008}"/>
          </ac:cxnSpMkLst>
        </pc:cxnChg>
        <pc:cxnChg chg="del">
          <ac:chgData name="Melissa Linares" userId="e6a5f3db-0293-4d93-b6b0-5abc24ce1f23" providerId="ADAL" clId="{1F1F73DA-D533-4D2A-A45E-9A28EBD14B0D}" dt="2021-01-29T18:55:29.383" v="1772" actId="478"/>
          <ac:cxnSpMkLst>
            <pc:docMk/>
            <pc:sldMk cId="2441524214" sldId="259"/>
            <ac:cxnSpMk id="159" creationId="{122B144D-EEC8-4E52-B557-02230A8B00AA}"/>
          </ac:cxnSpMkLst>
        </pc:cxnChg>
        <pc:cxnChg chg="del">
          <ac:chgData name="Melissa Linares" userId="e6a5f3db-0293-4d93-b6b0-5abc24ce1f23" providerId="ADAL" clId="{1F1F73DA-D533-4D2A-A45E-9A28EBD14B0D}" dt="2021-01-29T18:55:29.383" v="1772" actId="478"/>
          <ac:cxnSpMkLst>
            <pc:docMk/>
            <pc:sldMk cId="2441524214" sldId="259"/>
            <ac:cxnSpMk id="160" creationId="{758E5951-DCD7-450E-BA54-587A471329A2}"/>
          </ac:cxnSpMkLst>
        </pc:cxnChg>
        <pc:cxnChg chg="del">
          <ac:chgData name="Melissa Linares" userId="e6a5f3db-0293-4d93-b6b0-5abc24ce1f23" providerId="ADAL" clId="{1F1F73DA-D533-4D2A-A45E-9A28EBD14B0D}" dt="2021-01-29T18:55:29.383" v="1772" actId="478"/>
          <ac:cxnSpMkLst>
            <pc:docMk/>
            <pc:sldMk cId="2441524214" sldId="259"/>
            <ac:cxnSpMk id="161" creationId="{74809B69-E8A1-4AB5-9755-CBF79FBDF392}"/>
          </ac:cxnSpMkLst>
        </pc:cxnChg>
        <pc:cxnChg chg="del">
          <ac:chgData name="Melissa Linares" userId="e6a5f3db-0293-4d93-b6b0-5abc24ce1f23" providerId="ADAL" clId="{1F1F73DA-D533-4D2A-A45E-9A28EBD14B0D}" dt="2021-01-29T18:55:29.383" v="1772" actId="478"/>
          <ac:cxnSpMkLst>
            <pc:docMk/>
            <pc:sldMk cId="2441524214" sldId="259"/>
            <ac:cxnSpMk id="162" creationId="{C0CB302E-B422-4206-B0EA-BA4EFE67E2F3}"/>
          </ac:cxnSpMkLst>
        </pc:cxnChg>
      </pc:sldChg>
      <pc:sldChg chg="modSp add mod">
        <pc:chgData name="Melissa Linares" userId="e6a5f3db-0293-4d93-b6b0-5abc24ce1f23" providerId="ADAL" clId="{1F1F73DA-D533-4D2A-A45E-9A28EBD14B0D}" dt="2021-01-29T19:20:40.319" v="2075" actId="33524"/>
        <pc:sldMkLst>
          <pc:docMk/>
          <pc:sldMk cId="2903573345" sldId="260"/>
        </pc:sldMkLst>
        <pc:spChg chg="mod">
          <ac:chgData name="Melissa Linares" userId="e6a5f3db-0293-4d93-b6b0-5abc24ce1f23" providerId="ADAL" clId="{1F1F73DA-D533-4D2A-A45E-9A28EBD14B0D}" dt="2021-01-29T19:19:52.631" v="2052" actId="6549"/>
          <ac:spMkLst>
            <pc:docMk/>
            <pc:sldMk cId="2903573345" sldId="260"/>
            <ac:spMk id="4" creationId="{00000000-0000-0000-0000-000000000000}"/>
          </ac:spMkLst>
        </pc:spChg>
        <pc:spChg chg="mod">
          <ac:chgData name="Melissa Linares" userId="e6a5f3db-0293-4d93-b6b0-5abc24ce1f23" providerId="ADAL" clId="{1F1F73DA-D533-4D2A-A45E-9A28EBD14B0D}" dt="2021-01-29T19:20:40.319" v="2075" actId="33524"/>
          <ac:spMkLst>
            <pc:docMk/>
            <pc:sldMk cId="2903573345" sldId="260"/>
            <ac:spMk id="46" creationId="{B2751EEE-BE41-44D1-B379-17A3851ACBE3}"/>
          </ac:spMkLst>
        </pc:spChg>
      </pc:sldChg>
      <pc:sldChg chg="modSp add mod">
        <pc:chgData name="Melissa Linares" userId="e6a5f3db-0293-4d93-b6b0-5abc24ce1f23" providerId="ADAL" clId="{1F1F73DA-D533-4D2A-A45E-9A28EBD14B0D}" dt="2021-01-29T19:44:05.900" v="2111" actId="20577"/>
        <pc:sldMkLst>
          <pc:docMk/>
          <pc:sldMk cId="2624869505" sldId="261"/>
        </pc:sldMkLst>
        <pc:spChg chg="mod">
          <ac:chgData name="Melissa Linares" userId="e6a5f3db-0293-4d93-b6b0-5abc24ce1f23" providerId="ADAL" clId="{1F1F73DA-D533-4D2A-A45E-9A28EBD14B0D}" dt="2021-01-29T19:44:05.900" v="2111" actId="20577"/>
          <ac:spMkLst>
            <pc:docMk/>
            <pc:sldMk cId="2624869505" sldId="261"/>
            <ac:spMk id="46" creationId="{B2751EEE-BE41-44D1-B379-17A3851ACBE3}"/>
          </ac:spMkLst>
        </pc:spChg>
      </pc:sldChg>
      <pc:sldChg chg="addSp delSp modSp add mod">
        <pc:chgData name="Melissa Linares" userId="e6a5f3db-0293-4d93-b6b0-5abc24ce1f23" providerId="ADAL" clId="{1F1F73DA-D533-4D2A-A45E-9A28EBD14B0D}" dt="2021-02-01T15:56:04.052" v="2384" actId="14100"/>
        <pc:sldMkLst>
          <pc:docMk/>
          <pc:sldMk cId="1126263887" sldId="262"/>
        </pc:sldMkLst>
        <pc:spChg chg="mod topLvl">
          <ac:chgData name="Melissa Linares" userId="e6a5f3db-0293-4d93-b6b0-5abc24ce1f23" providerId="ADAL" clId="{1F1F73DA-D533-4D2A-A45E-9A28EBD14B0D}" dt="2021-01-29T20:05:29.339" v="2333" actId="165"/>
          <ac:spMkLst>
            <pc:docMk/>
            <pc:sldMk cId="1126263887" sldId="262"/>
            <ac:spMk id="40" creationId="{31ADD5C9-060A-4E0F-89EA-DF63ADDE41F0}"/>
          </ac:spMkLst>
        </pc:spChg>
        <pc:spChg chg="mod topLvl">
          <ac:chgData name="Melissa Linares" userId="e6a5f3db-0293-4d93-b6b0-5abc24ce1f23" providerId="ADAL" clId="{1F1F73DA-D533-4D2A-A45E-9A28EBD14B0D}" dt="2021-01-29T20:04:56.104" v="2329" actId="165"/>
          <ac:spMkLst>
            <pc:docMk/>
            <pc:sldMk cId="1126263887" sldId="262"/>
            <ac:spMk id="41" creationId="{90F3671B-B166-4CBC-97E8-0143B44ADFB8}"/>
          </ac:spMkLst>
        </pc:spChg>
        <pc:spChg chg="mod topLvl">
          <ac:chgData name="Melissa Linares" userId="e6a5f3db-0293-4d93-b6b0-5abc24ce1f23" providerId="ADAL" clId="{1F1F73DA-D533-4D2A-A45E-9A28EBD14B0D}" dt="2021-01-29T20:05:11.223" v="2331" actId="165"/>
          <ac:spMkLst>
            <pc:docMk/>
            <pc:sldMk cId="1126263887" sldId="262"/>
            <ac:spMk id="42" creationId="{A17FBD08-5626-420C-8BF8-C456777209B1}"/>
          </ac:spMkLst>
        </pc:spChg>
        <pc:spChg chg="mod topLvl">
          <ac:chgData name="Melissa Linares" userId="e6a5f3db-0293-4d93-b6b0-5abc24ce1f23" providerId="ADAL" clId="{1F1F73DA-D533-4D2A-A45E-9A28EBD14B0D}" dt="2021-01-29T20:05:47.943" v="2335" actId="165"/>
          <ac:spMkLst>
            <pc:docMk/>
            <pc:sldMk cId="1126263887" sldId="262"/>
            <ac:spMk id="45" creationId="{E7D3697B-24BA-4648-9B13-7F0BAE9A3997}"/>
          </ac:spMkLst>
        </pc:spChg>
        <pc:spChg chg="mod topLvl">
          <ac:chgData name="Melissa Linares" userId="e6a5f3db-0293-4d93-b6b0-5abc24ce1f23" providerId="ADAL" clId="{1F1F73DA-D533-4D2A-A45E-9A28EBD14B0D}" dt="2021-01-29T20:04:37.424" v="2327" actId="165"/>
          <ac:spMkLst>
            <pc:docMk/>
            <pc:sldMk cId="1126263887" sldId="262"/>
            <ac:spMk id="50" creationId="{D2FDD948-A71D-4691-BF72-84ECAB9EF969}"/>
          </ac:spMkLst>
        </pc:spChg>
        <pc:spChg chg="mod topLvl">
          <ac:chgData name="Melissa Linares" userId="e6a5f3db-0293-4d93-b6b0-5abc24ce1f23" providerId="ADAL" clId="{1F1F73DA-D533-4D2A-A45E-9A28EBD14B0D}" dt="2021-01-29T20:05:29.339" v="2333" actId="165"/>
          <ac:spMkLst>
            <pc:docMk/>
            <pc:sldMk cId="1126263887" sldId="262"/>
            <ac:spMk id="51" creationId="{C6151BC1-D42B-4118-AA3C-C16E1CF5DD21}"/>
          </ac:spMkLst>
        </pc:spChg>
        <pc:spChg chg="mod topLvl">
          <ac:chgData name="Melissa Linares" userId="e6a5f3db-0293-4d93-b6b0-5abc24ce1f23" providerId="ADAL" clId="{1F1F73DA-D533-4D2A-A45E-9A28EBD14B0D}" dt="2021-01-29T20:04:56.104" v="2329" actId="165"/>
          <ac:spMkLst>
            <pc:docMk/>
            <pc:sldMk cId="1126263887" sldId="262"/>
            <ac:spMk id="52" creationId="{6B2BEA2B-CCB7-4E07-AD2B-2DFA2B13CDFA}"/>
          </ac:spMkLst>
        </pc:spChg>
        <pc:spChg chg="mod topLvl">
          <ac:chgData name="Melissa Linares" userId="e6a5f3db-0293-4d93-b6b0-5abc24ce1f23" providerId="ADAL" clId="{1F1F73DA-D533-4D2A-A45E-9A28EBD14B0D}" dt="2021-01-29T20:05:11.223" v="2331" actId="165"/>
          <ac:spMkLst>
            <pc:docMk/>
            <pc:sldMk cId="1126263887" sldId="262"/>
            <ac:spMk id="53" creationId="{FC54CF5F-58DA-45DE-9A8F-32872D8B32B1}"/>
          </ac:spMkLst>
        </pc:spChg>
        <pc:spChg chg="mod topLvl">
          <ac:chgData name="Melissa Linares" userId="e6a5f3db-0293-4d93-b6b0-5abc24ce1f23" providerId="ADAL" clId="{1F1F73DA-D533-4D2A-A45E-9A28EBD14B0D}" dt="2021-01-29T20:05:47.943" v="2335" actId="165"/>
          <ac:spMkLst>
            <pc:docMk/>
            <pc:sldMk cId="1126263887" sldId="262"/>
            <ac:spMk id="54" creationId="{C9EA3EDA-3932-4996-A666-A0936A59B705}"/>
          </ac:spMkLst>
        </pc:spChg>
        <pc:spChg chg="mod topLvl">
          <ac:chgData name="Melissa Linares" userId="e6a5f3db-0293-4d93-b6b0-5abc24ce1f23" providerId="ADAL" clId="{1F1F73DA-D533-4D2A-A45E-9A28EBD14B0D}" dt="2021-01-29T20:04:37.424" v="2327" actId="165"/>
          <ac:spMkLst>
            <pc:docMk/>
            <pc:sldMk cId="1126263887" sldId="262"/>
            <ac:spMk id="56" creationId="{FDDE0DDF-A508-45BE-8FEE-B090BBE39D56}"/>
          </ac:spMkLst>
        </pc:spChg>
        <pc:spChg chg="add mod">
          <ac:chgData name="Melissa Linares" userId="e6a5f3db-0293-4d93-b6b0-5abc24ce1f23" providerId="ADAL" clId="{1F1F73DA-D533-4D2A-A45E-9A28EBD14B0D}" dt="2021-01-29T19:56:05.339" v="2241" actId="1076"/>
          <ac:spMkLst>
            <pc:docMk/>
            <pc:sldMk cId="1126263887" sldId="262"/>
            <ac:spMk id="62" creationId="{26346308-2371-45D4-8BFD-1BD10A7A4624}"/>
          </ac:spMkLst>
        </pc:spChg>
        <pc:spChg chg="add mod ord">
          <ac:chgData name="Melissa Linares" userId="e6a5f3db-0293-4d93-b6b0-5abc24ce1f23" providerId="ADAL" clId="{1F1F73DA-D533-4D2A-A45E-9A28EBD14B0D}" dt="2021-02-01T15:54:16.403" v="2373" actId="167"/>
          <ac:spMkLst>
            <pc:docMk/>
            <pc:sldMk cId="1126263887" sldId="262"/>
            <ac:spMk id="63" creationId="{1D3ABB7E-D776-4526-B8E2-9C2ACD4D8AA2}"/>
          </ac:spMkLst>
        </pc:spChg>
        <pc:spChg chg="mod">
          <ac:chgData name="Melissa Linares" userId="e6a5f3db-0293-4d93-b6b0-5abc24ce1f23" providerId="ADAL" clId="{1F1F73DA-D533-4D2A-A45E-9A28EBD14B0D}" dt="2021-01-29T19:55:54.823" v="2239" actId="1035"/>
          <ac:spMkLst>
            <pc:docMk/>
            <pc:sldMk cId="1126263887" sldId="262"/>
            <ac:spMk id="77" creationId="{AD9ADD6C-204C-4AAA-830B-5173E8801955}"/>
          </ac:spMkLst>
        </pc:spChg>
        <pc:grpChg chg="del">
          <ac:chgData name="Melissa Linares" userId="e6a5f3db-0293-4d93-b6b0-5abc24ce1f23" providerId="ADAL" clId="{1F1F73DA-D533-4D2A-A45E-9A28EBD14B0D}" dt="2021-01-29T20:05:29.339" v="2333" actId="165"/>
          <ac:grpSpMkLst>
            <pc:docMk/>
            <pc:sldMk cId="1126263887" sldId="262"/>
            <ac:grpSpMk id="12" creationId="{4EDE9192-4511-46EB-9713-84B47541DE25}"/>
          </ac:grpSpMkLst>
        </pc:grpChg>
        <pc:grpChg chg="del">
          <ac:chgData name="Melissa Linares" userId="e6a5f3db-0293-4d93-b6b0-5abc24ce1f23" providerId="ADAL" clId="{1F1F73DA-D533-4D2A-A45E-9A28EBD14B0D}" dt="2021-01-29T20:05:47.943" v="2335" actId="165"/>
          <ac:grpSpMkLst>
            <pc:docMk/>
            <pc:sldMk cId="1126263887" sldId="262"/>
            <ac:grpSpMk id="13" creationId="{AE9563C8-9D7F-4724-B11B-0668AE032262}"/>
          </ac:grpSpMkLst>
        </pc:grpChg>
        <pc:grpChg chg="del">
          <ac:chgData name="Melissa Linares" userId="e6a5f3db-0293-4d93-b6b0-5abc24ce1f23" providerId="ADAL" clId="{1F1F73DA-D533-4D2A-A45E-9A28EBD14B0D}" dt="2021-01-29T20:04:56.104" v="2329" actId="165"/>
          <ac:grpSpMkLst>
            <pc:docMk/>
            <pc:sldMk cId="1126263887" sldId="262"/>
            <ac:grpSpMk id="14" creationId="{587CA651-BC20-4E2B-9A5C-3BB6F3B1E38E}"/>
          </ac:grpSpMkLst>
        </pc:grpChg>
        <pc:grpChg chg="del">
          <ac:chgData name="Melissa Linares" userId="e6a5f3db-0293-4d93-b6b0-5abc24ce1f23" providerId="ADAL" clId="{1F1F73DA-D533-4D2A-A45E-9A28EBD14B0D}" dt="2021-01-29T20:05:11.223" v="2331" actId="165"/>
          <ac:grpSpMkLst>
            <pc:docMk/>
            <pc:sldMk cId="1126263887" sldId="262"/>
            <ac:grpSpMk id="15" creationId="{A4DE1DC9-BE9F-4DFD-B951-A84BB3DF2AC8}"/>
          </ac:grpSpMkLst>
        </pc:grpChg>
        <pc:grpChg chg="del">
          <ac:chgData name="Melissa Linares" userId="e6a5f3db-0293-4d93-b6b0-5abc24ce1f23" providerId="ADAL" clId="{1F1F73DA-D533-4D2A-A45E-9A28EBD14B0D}" dt="2021-01-29T20:04:37.424" v="2327" actId="165"/>
          <ac:grpSpMkLst>
            <pc:docMk/>
            <pc:sldMk cId="1126263887" sldId="262"/>
            <ac:grpSpMk id="19" creationId="{696A0847-48B6-403F-9461-6A2D0BE08334}"/>
          </ac:grpSpMkLst>
        </pc:grpChg>
        <pc:graphicFrameChg chg="mod modGraphic">
          <ac:chgData name="Melissa Linares" userId="e6a5f3db-0293-4d93-b6b0-5abc24ce1f23" providerId="ADAL" clId="{1F1F73DA-D533-4D2A-A45E-9A28EBD14B0D}" dt="2021-02-01T15:56:04.052" v="2384" actId="14100"/>
          <ac:graphicFrameMkLst>
            <pc:docMk/>
            <pc:sldMk cId="1126263887" sldId="262"/>
            <ac:graphicFrameMk id="18" creationId="{51A4B4F6-EA5F-45BA-908B-4A957EACB4FE}"/>
          </ac:graphicFrameMkLst>
        </pc:graphicFrameChg>
        <pc:picChg chg="mod topLvl">
          <ac:chgData name="Melissa Linares" userId="e6a5f3db-0293-4d93-b6b0-5abc24ce1f23" providerId="ADAL" clId="{1F1F73DA-D533-4D2A-A45E-9A28EBD14B0D}" dt="2021-01-29T20:05:40.589" v="2334" actId="207"/>
          <ac:picMkLst>
            <pc:docMk/>
            <pc:sldMk cId="1126263887" sldId="262"/>
            <ac:picMk id="35" creationId="{B473DFF7-8B95-4408-A36E-54609D72C657}"/>
          </ac:picMkLst>
        </pc:picChg>
        <pc:picChg chg="mod topLvl">
          <ac:chgData name="Melissa Linares" userId="e6a5f3db-0293-4d93-b6b0-5abc24ce1f23" providerId="ADAL" clId="{1F1F73DA-D533-4D2A-A45E-9A28EBD14B0D}" dt="2021-01-29T20:05:04.256" v="2330" actId="207"/>
          <ac:picMkLst>
            <pc:docMk/>
            <pc:sldMk cId="1126263887" sldId="262"/>
            <ac:picMk id="37" creationId="{520E27D1-0DFF-4B58-8595-D23E7F3FA884}"/>
          </ac:picMkLst>
        </pc:picChg>
        <pc:picChg chg="mod topLvl">
          <ac:chgData name="Melissa Linares" userId="e6a5f3db-0293-4d93-b6b0-5abc24ce1f23" providerId="ADAL" clId="{1F1F73DA-D533-4D2A-A45E-9A28EBD14B0D}" dt="2021-01-29T20:05:18.967" v="2332" actId="207"/>
          <ac:picMkLst>
            <pc:docMk/>
            <pc:sldMk cId="1126263887" sldId="262"/>
            <ac:picMk id="39" creationId="{0A28333E-89D1-43BD-88D9-F52611876CA6}"/>
          </ac:picMkLst>
        </pc:picChg>
        <pc:picChg chg="mod topLvl">
          <ac:chgData name="Melissa Linares" userId="e6a5f3db-0293-4d93-b6b0-5abc24ce1f23" providerId="ADAL" clId="{1F1F73DA-D533-4D2A-A45E-9A28EBD14B0D}" dt="2021-01-29T20:04:46.531" v="2328" actId="207"/>
          <ac:picMkLst>
            <pc:docMk/>
            <pc:sldMk cId="1126263887" sldId="262"/>
            <ac:picMk id="43" creationId="{EF25FC82-57DB-4B58-9BF3-5CDBC7E10AF9}"/>
          </ac:picMkLst>
        </pc:picChg>
        <pc:picChg chg="mod topLvl">
          <ac:chgData name="Melissa Linares" userId="e6a5f3db-0293-4d93-b6b0-5abc24ce1f23" providerId="ADAL" clId="{1F1F73DA-D533-4D2A-A45E-9A28EBD14B0D}" dt="2021-01-29T20:05:55.151" v="2336" actId="207"/>
          <ac:picMkLst>
            <pc:docMk/>
            <pc:sldMk cId="1126263887" sldId="262"/>
            <ac:picMk id="44" creationId="{0781E858-C60E-429A-815F-4CB0A596B063}"/>
          </ac:picMkLst>
        </pc:picChg>
        <pc:picChg chg="mod">
          <ac:chgData name="Melissa Linares" userId="e6a5f3db-0293-4d93-b6b0-5abc24ce1f23" providerId="ADAL" clId="{1F1F73DA-D533-4D2A-A45E-9A28EBD14B0D}" dt="2021-01-29T20:04:29.459" v="2326" actId="207"/>
          <ac:picMkLst>
            <pc:docMk/>
            <pc:sldMk cId="1126263887" sldId="262"/>
            <ac:picMk id="47" creationId="{A49B72D6-04E1-42DE-9238-EF809B874C93}"/>
          </ac:picMkLst>
        </pc:picChg>
      </pc:sldChg>
      <pc:sldMasterChg chg="delSp mod">
        <pc:chgData name="Melissa Linares" userId="e6a5f3db-0293-4d93-b6b0-5abc24ce1f23" providerId="ADAL" clId="{1F1F73DA-D533-4D2A-A45E-9A28EBD14B0D}" dt="2021-01-29T14:58:24.468" v="112" actId="478"/>
        <pc:sldMasterMkLst>
          <pc:docMk/>
          <pc:sldMasterMk cId="0" sldId="2147483648"/>
        </pc:sldMasterMkLst>
        <pc:spChg chg="del">
          <ac:chgData name="Melissa Linares" userId="e6a5f3db-0293-4d93-b6b0-5abc24ce1f23" providerId="ADAL" clId="{1F1F73DA-D533-4D2A-A45E-9A28EBD14B0D}" dt="2021-01-29T14:58:24.468" v="112" actId="478"/>
          <ac:spMkLst>
            <pc:docMk/>
            <pc:sldMasterMk cId="0" sldId="2147483648"/>
            <ac:spMk id="16" creationId="{00000000-0000-0000-0000-000000000000}"/>
          </ac:spMkLst>
        </pc:spChg>
      </pc:sldMasterChg>
    </pc:docChg>
  </pc:docChgLst>
  <pc:docChgLst>
    <pc:chgData name="Melissa Linares" userId="e6a5f3db-0293-4d93-b6b0-5abc24ce1f23" providerId="ADAL" clId="{20F77F54-A224-4F11-AC76-A4E2C2C2B6E1}"/>
    <pc:docChg chg="undo custSel addSld delSld modSld">
      <pc:chgData name="Melissa Linares" userId="e6a5f3db-0293-4d93-b6b0-5abc24ce1f23" providerId="ADAL" clId="{20F77F54-A224-4F11-AC76-A4E2C2C2B6E1}" dt="2021-01-20T13:51:58.774" v="157" actId="2696"/>
      <pc:docMkLst>
        <pc:docMk/>
      </pc:docMkLst>
      <pc:sldChg chg="delSp modSp add del mod">
        <pc:chgData name="Melissa Linares" userId="e6a5f3db-0293-4d93-b6b0-5abc24ce1f23" providerId="ADAL" clId="{20F77F54-A224-4F11-AC76-A4E2C2C2B6E1}" dt="2021-01-19T21:36:51.887" v="13" actId="2696"/>
        <pc:sldMkLst>
          <pc:docMk/>
          <pc:sldMk cId="921314683" sldId="259"/>
        </pc:sldMkLst>
        <pc:spChg chg="del">
          <ac:chgData name="Melissa Linares" userId="e6a5f3db-0293-4d93-b6b0-5abc24ce1f23" providerId="ADAL" clId="{20F77F54-A224-4F11-AC76-A4E2C2C2B6E1}" dt="2021-01-19T21:19:00.175" v="8" actId="478"/>
          <ac:spMkLst>
            <pc:docMk/>
            <pc:sldMk cId="921314683" sldId="259"/>
            <ac:spMk id="18" creationId="{E74BF271-88EE-4E63-960F-62957F9C63F9}"/>
          </ac:spMkLst>
        </pc:spChg>
        <pc:spChg chg="mod">
          <ac:chgData name="Melissa Linares" userId="e6a5f3db-0293-4d93-b6b0-5abc24ce1f23" providerId="ADAL" clId="{20F77F54-A224-4F11-AC76-A4E2C2C2B6E1}" dt="2021-01-19T21:19:16.110" v="10" actId="1076"/>
          <ac:spMkLst>
            <pc:docMk/>
            <pc:sldMk cId="921314683" sldId="259"/>
            <ac:spMk id="44" creationId="{0CC08B48-B449-4491-BF67-D3F896DA95FF}"/>
          </ac:spMkLst>
        </pc:spChg>
        <pc:spChg chg="mod">
          <ac:chgData name="Melissa Linares" userId="e6a5f3db-0293-4d93-b6b0-5abc24ce1f23" providerId="ADAL" clId="{20F77F54-A224-4F11-AC76-A4E2C2C2B6E1}" dt="2021-01-19T21:20:26.289" v="12" actId="20577"/>
          <ac:spMkLst>
            <pc:docMk/>
            <pc:sldMk cId="921314683" sldId="259"/>
            <ac:spMk id="67" creationId="{2511182C-FBD5-4042-8027-9661FB536926}"/>
          </ac:spMkLst>
        </pc:spChg>
        <pc:spChg chg="mod">
          <ac:chgData name="Melissa Linares" userId="e6a5f3db-0293-4d93-b6b0-5abc24ce1f23" providerId="ADAL" clId="{20F77F54-A224-4F11-AC76-A4E2C2C2B6E1}" dt="2021-01-19T21:18:26.782" v="3" actId="14100"/>
          <ac:spMkLst>
            <pc:docMk/>
            <pc:sldMk cId="921314683" sldId="259"/>
            <ac:spMk id="77" creationId="{2BED734A-AAA0-4E4B-BD4B-9FC17436047A}"/>
          </ac:spMkLst>
        </pc:spChg>
        <pc:spChg chg="mod">
          <ac:chgData name="Melissa Linares" userId="e6a5f3db-0293-4d93-b6b0-5abc24ce1f23" providerId="ADAL" clId="{20F77F54-A224-4F11-AC76-A4E2C2C2B6E1}" dt="2021-01-19T21:18:32.848" v="4" actId="14100"/>
          <ac:spMkLst>
            <pc:docMk/>
            <pc:sldMk cId="921314683" sldId="259"/>
            <ac:spMk id="80" creationId="{1954017D-DC8F-45F2-802B-C5A67FFE7C07}"/>
          </ac:spMkLst>
        </pc:spChg>
        <pc:spChg chg="mod">
          <ac:chgData name="Melissa Linares" userId="e6a5f3db-0293-4d93-b6b0-5abc24ce1f23" providerId="ADAL" clId="{20F77F54-A224-4F11-AC76-A4E2C2C2B6E1}" dt="2021-01-19T21:18:48.622" v="7" actId="1037"/>
          <ac:spMkLst>
            <pc:docMk/>
            <pc:sldMk cId="921314683" sldId="259"/>
            <ac:spMk id="83" creationId="{BAC89CC7-B19B-4AD6-825E-A3CFC86FB1BE}"/>
          </ac:spMkLst>
        </pc:spChg>
        <pc:grpChg chg="mod">
          <ac:chgData name="Melissa Linares" userId="e6a5f3db-0293-4d93-b6b0-5abc24ce1f23" providerId="ADAL" clId="{20F77F54-A224-4F11-AC76-A4E2C2C2B6E1}" dt="2021-01-19T21:19:16.110" v="10" actId="1076"/>
          <ac:grpSpMkLst>
            <pc:docMk/>
            <pc:sldMk cId="921314683" sldId="259"/>
            <ac:grpSpMk id="65" creationId="{A9DE9988-DA95-4C38-83BC-3BAC6F8AA7CD}"/>
          </ac:grpSpMkLst>
        </pc:grpChg>
        <pc:grpChg chg="del">
          <ac:chgData name="Melissa Linares" userId="e6a5f3db-0293-4d93-b6b0-5abc24ce1f23" providerId="ADAL" clId="{20F77F54-A224-4F11-AC76-A4E2C2C2B6E1}" dt="2021-01-19T21:19:02.798" v="9" actId="478"/>
          <ac:grpSpMkLst>
            <pc:docMk/>
            <pc:sldMk cId="921314683" sldId="259"/>
            <ac:grpSpMk id="75" creationId="{5DFA64E4-0B95-4A1A-A2BE-4198344A31ED}"/>
          </ac:grpSpMkLst>
        </pc:grpChg>
        <pc:graphicFrameChg chg="del">
          <ac:chgData name="Melissa Linares" userId="e6a5f3db-0293-4d93-b6b0-5abc24ce1f23" providerId="ADAL" clId="{20F77F54-A224-4F11-AC76-A4E2C2C2B6E1}" dt="2021-01-19T21:19:00.175" v="8" actId="478"/>
          <ac:graphicFrameMkLst>
            <pc:docMk/>
            <pc:sldMk cId="921314683" sldId="259"/>
            <ac:graphicFrameMk id="17" creationId="{543AED9E-3FEA-4B46-820A-3D82C60ACB7D}"/>
          </ac:graphicFrameMkLst>
        </pc:graphicFrameChg>
        <pc:graphicFrameChg chg="mod">
          <ac:chgData name="Melissa Linares" userId="e6a5f3db-0293-4d93-b6b0-5abc24ce1f23" providerId="ADAL" clId="{20F77F54-A224-4F11-AC76-A4E2C2C2B6E1}" dt="2021-01-19T21:19:16.110" v="10" actId="1076"/>
          <ac:graphicFrameMkLst>
            <pc:docMk/>
            <pc:sldMk cId="921314683" sldId="259"/>
            <ac:graphicFrameMk id="40" creationId="{E08BEEE5-04AC-41F3-B8BD-173DC8D93E53}"/>
          </ac:graphicFrameMkLst>
        </pc:graphicFrameChg>
      </pc:sldChg>
      <pc:sldChg chg="delSp modSp add del mod">
        <pc:chgData name="Melissa Linares" userId="e6a5f3db-0293-4d93-b6b0-5abc24ce1f23" providerId="ADAL" clId="{20F77F54-A224-4F11-AC76-A4E2C2C2B6E1}" dt="2021-01-20T13:51:58.774" v="157" actId="2696"/>
        <pc:sldMkLst>
          <pc:docMk/>
          <pc:sldMk cId="3963123925" sldId="259"/>
        </pc:sldMkLst>
        <pc:spChg chg="del">
          <ac:chgData name="Melissa Linares" userId="e6a5f3db-0293-4d93-b6b0-5abc24ce1f23" providerId="ADAL" clId="{20F77F54-A224-4F11-AC76-A4E2C2C2B6E1}" dt="2021-01-20T13:25:40.727" v="15" actId="478"/>
          <ac:spMkLst>
            <pc:docMk/>
            <pc:sldMk cId="3963123925" sldId="259"/>
            <ac:spMk id="18" creationId="{E74BF271-88EE-4E63-960F-62957F9C63F9}"/>
          </ac:spMkLst>
        </pc:spChg>
        <pc:spChg chg="del mod">
          <ac:chgData name="Melissa Linares" userId="e6a5f3db-0293-4d93-b6b0-5abc24ce1f23" providerId="ADAL" clId="{20F77F54-A224-4F11-AC76-A4E2C2C2B6E1}" dt="2021-01-20T13:29:57.671" v="53" actId="478"/>
          <ac:spMkLst>
            <pc:docMk/>
            <pc:sldMk cId="3963123925" sldId="259"/>
            <ac:spMk id="44" creationId="{0CC08B48-B449-4491-BF67-D3F896DA95FF}"/>
          </ac:spMkLst>
        </pc:spChg>
        <pc:spChg chg="del mod">
          <ac:chgData name="Melissa Linares" userId="e6a5f3db-0293-4d93-b6b0-5abc24ce1f23" providerId="ADAL" clId="{20F77F54-A224-4F11-AC76-A4E2C2C2B6E1}" dt="2021-01-20T13:33:44.477" v="99" actId="478"/>
          <ac:spMkLst>
            <pc:docMk/>
            <pc:sldMk cId="3963123925" sldId="259"/>
            <ac:spMk id="45" creationId="{93E8388A-5E31-47D9-AD92-C33AC27F50BE}"/>
          </ac:spMkLst>
        </pc:spChg>
        <pc:spChg chg="mod">
          <ac:chgData name="Melissa Linares" userId="e6a5f3db-0293-4d93-b6b0-5abc24ce1f23" providerId="ADAL" clId="{20F77F54-A224-4F11-AC76-A4E2C2C2B6E1}" dt="2021-01-20T13:36:18.683" v="156" actId="20577"/>
          <ac:spMkLst>
            <pc:docMk/>
            <pc:sldMk cId="3963123925" sldId="259"/>
            <ac:spMk id="46" creationId="{892C642D-6290-4459-BFCE-55B64FAE730F}"/>
          </ac:spMkLst>
        </pc:spChg>
        <pc:spChg chg="mod">
          <ac:chgData name="Melissa Linares" userId="e6a5f3db-0293-4d93-b6b0-5abc24ce1f23" providerId="ADAL" clId="{20F77F54-A224-4F11-AC76-A4E2C2C2B6E1}" dt="2021-01-20T13:27:25.290" v="48" actId="20577"/>
          <ac:spMkLst>
            <pc:docMk/>
            <pc:sldMk cId="3963123925" sldId="259"/>
            <ac:spMk id="67" creationId="{2511182C-FBD5-4042-8027-9661FB536926}"/>
          </ac:spMkLst>
        </pc:spChg>
        <pc:spChg chg="mod">
          <ac:chgData name="Melissa Linares" userId="e6a5f3db-0293-4d93-b6b0-5abc24ce1f23" providerId="ADAL" clId="{20F77F54-A224-4F11-AC76-A4E2C2C2B6E1}" dt="2021-01-20T13:31:34.772" v="98" actId="1037"/>
          <ac:spMkLst>
            <pc:docMk/>
            <pc:sldMk cId="3963123925" sldId="259"/>
            <ac:spMk id="80" creationId="{1954017D-DC8F-45F2-802B-C5A67FFE7C07}"/>
          </ac:spMkLst>
        </pc:spChg>
        <pc:spChg chg="mod">
          <ac:chgData name="Melissa Linares" userId="e6a5f3db-0293-4d93-b6b0-5abc24ce1f23" providerId="ADAL" clId="{20F77F54-A224-4F11-AC76-A4E2C2C2B6E1}" dt="2021-01-20T13:34:07.900" v="154" actId="14100"/>
          <ac:spMkLst>
            <pc:docMk/>
            <pc:sldMk cId="3963123925" sldId="259"/>
            <ac:spMk id="83" creationId="{BAC89CC7-B19B-4AD6-825E-A3CFC86FB1BE}"/>
          </ac:spMkLst>
        </pc:spChg>
        <pc:grpChg chg="del mod">
          <ac:chgData name="Melissa Linares" userId="e6a5f3db-0293-4d93-b6b0-5abc24ce1f23" providerId="ADAL" clId="{20F77F54-A224-4F11-AC76-A4E2C2C2B6E1}" dt="2021-01-20T13:29:57.671" v="53" actId="478"/>
          <ac:grpSpMkLst>
            <pc:docMk/>
            <pc:sldMk cId="3963123925" sldId="259"/>
            <ac:grpSpMk id="65" creationId="{A9DE9988-DA95-4C38-83BC-3BAC6F8AA7CD}"/>
          </ac:grpSpMkLst>
        </pc:grpChg>
        <pc:grpChg chg="del">
          <ac:chgData name="Melissa Linares" userId="e6a5f3db-0293-4d93-b6b0-5abc24ce1f23" providerId="ADAL" clId="{20F77F54-A224-4F11-AC76-A4E2C2C2B6E1}" dt="2021-01-20T13:25:40.727" v="15" actId="478"/>
          <ac:grpSpMkLst>
            <pc:docMk/>
            <pc:sldMk cId="3963123925" sldId="259"/>
            <ac:grpSpMk id="75" creationId="{5DFA64E4-0B95-4A1A-A2BE-4198344A31ED}"/>
          </ac:grpSpMkLst>
        </pc:grpChg>
        <pc:grpChg chg="del mod">
          <ac:chgData name="Melissa Linares" userId="e6a5f3db-0293-4d93-b6b0-5abc24ce1f23" providerId="ADAL" clId="{20F77F54-A224-4F11-AC76-A4E2C2C2B6E1}" dt="2021-01-20T13:33:44.477" v="99" actId="478"/>
          <ac:grpSpMkLst>
            <pc:docMk/>
            <pc:sldMk cId="3963123925" sldId="259"/>
            <ac:grpSpMk id="78" creationId="{BC18B79E-3BE1-4C5B-9BB0-6AB09E0DD61E}"/>
          </ac:grpSpMkLst>
        </pc:grpChg>
        <pc:grpChg chg="mod">
          <ac:chgData name="Melissa Linares" userId="e6a5f3db-0293-4d93-b6b0-5abc24ce1f23" providerId="ADAL" clId="{20F77F54-A224-4F11-AC76-A4E2C2C2B6E1}" dt="2021-01-20T13:34:13.540" v="155" actId="1035"/>
          <ac:grpSpMkLst>
            <pc:docMk/>
            <pc:sldMk cId="3963123925" sldId="259"/>
            <ac:grpSpMk id="81" creationId="{AABC0DB2-481B-4CD7-B971-C68438C8FB22}"/>
          </ac:grpSpMkLst>
        </pc:grpChg>
        <pc:graphicFrameChg chg="del">
          <ac:chgData name="Melissa Linares" userId="e6a5f3db-0293-4d93-b6b0-5abc24ce1f23" providerId="ADAL" clId="{20F77F54-A224-4F11-AC76-A4E2C2C2B6E1}" dt="2021-01-20T13:25:40.727" v="15" actId="478"/>
          <ac:graphicFrameMkLst>
            <pc:docMk/>
            <pc:sldMk cId="3963123925" sldId="259"/>
            <ac:graphicFrameMk id="17" creationId="{543AED9E-3FEA-4B46-820A-3D82C60ACB7D}"/>
          </ac:graphicFrameMkLst>
        </pc:graphicFrameChg>
        <pc:graphicFrameChg chg="del mod">
          <ac:chgData name="Melissa Linares" userId="e6a5f3db-0293-4d93-b6b0-5abc24ce1f23" providerId="ADAL" clId="{20F77F54-A224-4F11-AC76-A4E2C2C2B6E1}" dt="2021-01-20T13:29:57.671" v="53" actId="478"/>
          <ac:graphicFrameMkLst>
            <pc:docMk/>
            <pc:sldMk cId="3963123925" sldId="259"/>
            <ac:graphicFrameMk id="40" creationId="{E08BEEE5-04AC-41F3-B8BD-173DC8D93E53}"/>
          </ac:graphicFrameMkLst>
        </pc:graphicFrameChg>
        <pc:graphicFrameChg chg="del mod">
          <ac:chgData name="Melissa Linares" userId="e6a5f3db-0293-4d93-b6b0-5abc24ce1f23" providerId="ADAL" clId="{20F77F54-A224-4F11-AC76-A4E2C2C2B6E1}" dt="2021-01-20T13:33:44.477" v="99" actId="478"/>
          <ac:graphicFrameMkLst>
            <pc:docMk/>
            <pc:sldMk cId="3963123925" sldId="259"/>
            <ac:graphicFrameMk id="41" creationId="{2BA22064-0A69-49CD-82BC-DD67F34CA8F0}"/>
          </ac:graphicFrameMkLst>
        </pc:graphicFrameChg>
        <pc:graphicFrameChg chg="mod">
          <ac:chgData name="Melissa Linares" userId="e6a5f3db-0293-4d93-b6b0-5abc24ce1f23" providerId="ADAL" clId="{20F77F54-A224-4F11-AC76-A4E2C2C2B6E1}" dt="2021-01-20T13:34:13.540" v="155" actId="1035"/>
          <ac:graphicFrameMkLst>
            <pc:docMk/>
            <pc:sldMk cId="3963123925" sldId="259"/>
            <ac:graphicFrameMk id="42" creationId="{96E248BC-CC81-4A42-9F36-58176158D8A7}"/>
          </ac:graphicFrameMkLst>
        </pc:graphicFrameChg>
      </pc:sldChg>
    </pc:docChg>
  </pc:docChgLst>
  <pc:docChgLst>
    <pc:chgData name="Melissa Linares" userId="e6a5f3db-0293-4d93-b6b0-5abc24ce1f23" providerId="ADAL" clId="{010B3FDF-6F4B-4F4B-95B9-3BF5561CCED7}"/>
    <pc:docChg chg="delSld">
      <pc:chgData name="Melissa Linares" userId="e6a5f3db-0293-4d93-b6b0-5abc24ce1f23" providerId="ADAL" clId="{010B3FDF-6F4B-4F4B-95B9-3BF5561CCED7}" dt="2021-02-12T14:18:42.097" v="0" actId="47"/>
      <pc:docMkLst>
        <pc:docMk/>
      </pc:docMkLst>
      <pc:sldChg chg="del">
        <pc:chgData name="Melissa Linares" userId="e6a5f3db-0293-4d93-b6b0-5abc24ce1f23" providerId="ADAL" clId="{010B3FDF-6F4B-4F4B-95B9-3BF5561CCED7}" dt="2021-02-12T14:18:42.097" v="0" actId="47"/>
        <pc:sldMkLst>
          <pc:docMk/>
          <pc:sldMk cId="2840357733" sldId="258"/>
        </pc:sldMkLst>
      </pc:sldChg>
      <pc:sldChg chg="del">
        <pc:chgData name="Melissa Linares" userId="e6a5f3db-0293-4d93-b6b0-5abc24ce1f23" providerId="ADAL" clId="{010B3FDF-6F4B-4F4B-95B9-3BF5561CCED7}" dt="2021-02-12T14:18:42.097" v="0" actId="47"/>
        <pc:sldMkLst>
          <pc:docMk/>
          <pc:sldMk cId="2441524214" sldId="259"/>
        </pc:sldMkLst>
      </pc:sldChg>
      <pc:sldChg chg="del">
        <pc:chgData name="Melissa Linares" userId="e6a5f3db-0293-4d93-b6b0-5abc24ce1f23" providerId="ADAL" clId="{010B3FDF-6F4B-4F4B-95B9-3BF5561CCED7}" dt="2021-02-12T14:18:42.097" v="0" actId="47"/>
        <pc:sldMkLst>
          <pc:docMk/>
          <pc:sldMk cId="2903573345" sldId="260"/>
        </pc:sldMkLst>
      </pc:sldChg>
      <pc:sldChg chg="del">
        <pc:chgData name="Melissa Linares" userId="e6a5f3db-0293-4d93-b6b0-5abc24ce1f23" providerId="ADAL" clId="{010B3FDF-6F4B-4F4B-95B9-3BF5561CCED7}" dt="2021-02-12T14:18:42.097" v="0" actId="47"/>
        <pc:sldMkLst>
          <pc:docMk/>
          <pc:sldMk cId="2624869505" sldId="261"/>
        </pc:sldMkLst>
      </pc:sldChg>
      <pc:sldChg chg="del">
        <pc:chgData name="Melissa Linares" userId="e6a5f3db-0293-4d93-b6b0-5abc24ce1f23" providerId="ADAL" clId="{010B3FDF-6F4B-4F4B-95B9-3BF5561CCED7}" dt="2021-02-12T14:18:42.097" v="0" actId="47"/>
        <pc:sldMkLst>
          <pc:docMk/>
          <pc:sldMk cId="1126263887" sldId="262"/>
        </pc:sldMkLst>
      </pc:sldChg>
    </pc:docChg>
  </pc:docChgLst>
  <pc:docChgLst>
    <pc:chgData name="Melissa Linares" userId="865cf38b-3388-4915-ba8d-2a15edab9275" providerId="ADAL" clId="{F3176637-46C8-4434-BFFE-6614D16595FA}"/>
    <pc:docChg chg="undo custSel modSld">
      <pc:chgData name="Melissa Linares" userId="865cf38b-3388-4915-ba8d-2a15edab9275" providerId="ADAL" clId="{F3176637-46C8-4434-BFFE-6614D16595FA}" dt="2022-07-12T14:46:19.002" v="160" actId="1076"/>
      <pc:docMkLst>
        <pc:docMk/>
      </pc:docMkLst>
      <pc:sldChg chg="addSp delSp modSp mod">
        <pc:chgData name="Melissa Linares" userId="865cf38b-3388-4915-ba8d-2a15edab9275" providerId="ADAL" clId="{F3176637-46C8-4434-BFFE-6614D16595FA}" dt="2022-07-12T14:46:19.002" v="160" actId="1076"/>
        <pc:sldMkLst>
          <pc:docMk/>
          <pc:sldMk cId="0" sldId="256"/>
        </pc:sldMkLst>
        <pc:spChg chg="mod">
          <ac:chgData name="Melissa Linares" userId="865cf38b-3388-4915-ba8d-2a15edab9275" providerId="ADAL" clId="{F3176637-46C8-4434-BFFE-6614D16595FA}" dt="2022-07-12T14:41:08.617" v="108" actId="207"/>
          <ac:spMkLst>
            <pc:docMk/>
            <pc:sldMk cId="0" sldId="256"/>
            <ac:spMk id="11" creationId="{A32CC7D8-D855-4251-9A20-2A5DBFB2481C}"/>
          </ac:spMkLst>
        </pc:spChg>
        <pc:spChg chg="mod">
          <ac:chgData name="Melissa Linares" userId="865cf38b-3388-4915-ba8d-2a15edab9275" providerId="ADAL" clId="{F3176637-46C8-4434-BFFE-6614D16595FA}" dt="2022-07-12T14:34:42.134" v="38" actId="207"/>
          <ac:spMkLst>
            <pc:docMk/>
            <pc:sldMk cId="0" sldId="256"/>
            <ac:spMk id="18" creationId="{E74BF271-88EE-4E63-960F-62957F9C63F9}"/>
          </ac:spMkLst>
        </pc:spChg>
        <pc:spChg chg="mod">
          <ac:chgData name="Melissa Linares" userId="865cf38b-3388-4915-ba8d-2a15edab9275" providerId="ADAL" clId="{F3176637-46C8-4434-BFFE-6614D16595FA}" dt="2022-07-12T14:42:17.310" v="113" actId="207"/>
          <ac:spMkLst>
            <pc:docMk/>
            <pc:sldMk cId="0" sldId="256"/>
            <ac:spMk id="20" creationId="{27BA6B81-AA30-4139-B8E5-09620F5FAD89}"/>
          </ac:spMkLst>
        </pc:spChg>
        <pc:spChg chg="mod ord">
          <ac:chgData name="Melissa Linares" userId="865cf38b-3388-4915-ba8d-2a15edab9275" providerId="ADAL" clId="{F3176637-46C8-4434-BFFE-6614D16595FA}" dt="2022-07-12T14:44:44.453" v="157" actId="14100"/>
          <ac:spMkLst>
            <pc:docMk/>
            <pc:sldMk cId="0" sldId="256"/>
            <ac:spMk id="36" creationId="{EA11CA72-2574-455C-A870-8C3E73EB5628}"/>
          </ac:spMkLst>
        </pc:spChg>
        <pc:spChg chg="mod">
          <ac:chgData name="Melissa Linares" userId="865cf38b-3388-4915-ba8d-2a15edab9275" providerId="ADAL" clId="{F3176637-46C8-4434-BFFE-6614D16595FA}" dt="2022-07-12T14:34:36.883" v="37" actId="207"/>
          <ac:spMkLst>
            <pc:docMk/>
            <pc:sldMk cId="0" sldId="256"/>
            <ac:spMk id="44" creationId="{0CC08B48-B449-4491-BF67-D3F896DA95FF}"/>
          </ac:spMkLst>
        </pc:spChg>
        <pc:spChg chg="mod">
          <ac:chgData name="Melissa Linares" userId="865cf38b-3388-4915-ba8d-2a15edab9275" providerId="ADAL" clId="{F3176637-46C8-4434-BFFE-6614D16595FA}" dt="2022-07-12T14:34:31.795" v="36" actId="207"/>
          <ac:spMkLst>
            <pc:docMk/>
            <pc:sldMk cId="0" sldId="256"/>
            <ac:spMk id="45" creationId="{93E8388A-5E31-47D9-AD92-C33AC27F50BE}"/>
          </ac:spMkLst>
        </pc:spChg>
        <pc:spChg chg="mod">
          <ac:chgData name="Melissa Linares" userId="865cf38b-3388-4915-ba8d-2a15edab9275" providerId="ADAL" clId="{F3176637-46C8-4434-BFFE-6614D16595FA}" dt="2022-07-12T14:41:56.568" v="112" actId="207"/>
          <ac:spMkLst>
            <pc:docMk/>
            <pc:sldMk cId="0" sldId="256"/>
            <ac:spMk id="46" creationId="{892C642D-6290-4459-BFCE-55B64FAE730F}"/>
          </ac:spMkLst>
        </pc:spChg>
        <pc:spChg chg="mod">
          <ac:chgData name="Melissa Linares" userId="865cf38b-3388-4915-ba8d-2a15edab9275" providerId="ADAL" clId="{F3176637-46C8-4434-BFFE-6614D16595FA}" dt="2022-07-12T14:43:12.020" v="148" actId="207"/>
          <ac:spMkLst>
            <pc:docMk/>
            <pc:sldMk cId="0" sldId="256"/>
            <ac:spMk id="48" creationId="{13B59D27-5A13-44D4-B948-660CC0FF0E80}"/>
          </ac:spMkLst>
        </pc:spChg>
        <pc:spChg chg="add del mod">
          <ac:chgData name="Melissa Linares" userId="865cf38b-3388-4915-ba8d-2a15edab9275" providerId="ADAL" clId="{F3176637-46C8-4434-BFFE-6614D16595FA}" dt="2022-07-12T14:44:00.451" v="150" actId="478"/>
          <ac:spMkLst>
            <pc:docMk/>
            <pc:sldMk cId="0" sldId="256"/>
            <ac:spMk id="50" creationId="{CF852A29-8C49-4620-99E7-4209C08552E1}"/>
          </ac:spMkLst>
        </pc:spChg>
        <pc:spChg chg="mod">
          <ac:chgData name="Melissa Linares" userId="865cf38b-3388-4915-ba8d-2a15edab9275" providerId="ADAL" clId="{F3176637-46C8-4434-BFFE-6614D16595FA}" dt="2022-07-12T14:39:35.701" v="99" actId="207"/>
          <ac:spMkLst>
            <pc:docMk/>
            <pc:sldMk cId="0" sldId="256"/>
            <ac:spMk id="52" creationId="{190965D1-1197-4C67-9DA5-5989C7DFB1F6}"/>
          </ac:spMkLst>
        </pc:spChg>
        <pc:picChg chg="add del mod">
          <ac:chgData name="Melissa Linares" userId="865cf38b-3388-4915-ba8d-2a15edab9275" providerId="ADAL" clId="{F3176637-46C8-4434-BFFE-6614D16595FA}" dt="2022-07-12T14:39:44.993" v="100" actId="478"/>
          <ac:picMkLst>
            <pc:docMk/>
            <pc:sldMk cId="0" sldId="256"/>
            <ac:picMk id="3" creationId="{03E881A0-6631-D2AD-39BE-88ED2EF4A6A5}"/>
          </ac:picMkLst>
        </pc:picChg>
        <pc:picChg chg="add del mod">
          <ac:chgData name="Melissa Linares" userId="865cf38b-3388-4915-ba8d-2a15edab9275" providerId="ADAL" clId="{F3176637-46C8-4434-BFFE-6614D16595FA}" dt="2022-07-12T14:46:10.070" v="159" actId="478"/>
          <ac:picMkLst>
            <pc:docMk/>
            <pc:sldMk cId="0" sldId="256"/>
            <ac:picMk id="5" creationId="{A875E75C-17F2-AF7F-2BC8-DD9D8ECAA8FD}"/>
          </ac:picMkLst>
        </pc:picChg>
        <pc:picChg chg="del mod">
          <ac:chgData name="Melissa Linares" userId="865cf38b-3388-4915-ba8d-2a15edab9275" providerId="ADAL" clId="{F3176637-46C8-4434-BFFE-6614D16595FA}" dt="2022-07-12T14:28:21.517" v="14" actId="478"/>
          <ac:picMkLst>
            <pc:docMk/>
            <pc:sldMk cId="0" sldId="256"/>
            <ac:picMk id="37" creationId="{073063B4-60A4-49E8-985F-7A98C6506D3B}"/>
          </ac:picMkLst>
        </pc:picChg>
        <pc:picChg chg="del mod">
          <ac:chgData name="Melissa Linares" userId="865cf38b-3388-4915-ba8d-2a15edab9275" providerId="ADAL" clId="{F3176637-46C8-4434-BFFE-6614D16595FA}" dt="2022-07-12T14:27:19.765" v="3" actId="478"/>
          <ac:picMkLst>
            <pc:docMk/>
            <pc:sldMk cId="0" sldId="256"/>
            <ac:picMk id="38" creationId="{799E7390-EFB8-4AD0-A47A-369543CD59AE}"/>
          </ac:picMkLst>
        </pc:picChg>
        <pc:picChg chg="del mod">
          <ac:chgData name="Melissa Linares" userId="865cf38b-3388-4915-ba8d-2a15edab9275" providerId="ADAL" clId="{F3176637-46C8-4434-BFFE-6614D16595FA}" dt="2022-07-12T14:27:21.444" v="5" actId="478"/>
          <ac:picMkLst>
            <pc:docMk/>
            <pc:sldMk cId="0" sldId="256"/>
            <ac:picMk id="39" creationId="{495E6DFD-5975-4630-B4A7-EF7C0D7887A7}"/>
          </ac:picMkLst>
        </pc:picChg>
        <pc:picChg chg="del">
          <ac:chgData name="Melissa Linares" userId="865cf38b-3388-4915-ba8d-2a15edab9275" providerId="ADAL" clId="{F3176637-46C8-4434-BFFE-6614D16595FA}" dt="2022-07-12T14:27:23.087" v="6" actId="478"/>
          <ac:picMkLst>
            <pc:docMk/>
            <pc:sldMk cId="0" sldId="256"/>
            <ac:picMk id="43" creationId="{B967C6CF-BB21-4CF9-91D6-58F2F4064F8F}"/>
          </ac:picMkLst>
        </pc:picChg>
        <pc:picChg chg="del">
          <ac:chgData name="Melissa Linares" userId="865cf38b-3388-4915-ba8d-2a15edab9275" providerId="ADAL" clId="{F3176637-46C8-4434-BFFE-6614D16595FA}" dt="2022-07-12T14:27:18.125" v="1" actId="478"/>
          <ac:picMkLst>
            <pc:docMk/>
            <pc:sldMk cId="0" sldId="256"/>
            <ac:picMk id="47" creationId="{68D01D65-14CD-43E9-AEC2-5F175FB812EE}"/>
          </ac:picMkLst>
        </pc:picChg>
        <pc:picChg chg="del">
          <ac:chgData name="Melissa Linares" userId="865cf38b-3388-4915-ba8d-2a15edab9275" providerId="ADAL" clId="{F3176637-46C8-4434-BFFE-6614D16595FA}" dt="2022-07-12T14:37:26.704" v="43" actId="478"/>
          <ac:picMkLst>
            <pc:docMk/>
            <pc:sldMk cId="0" sldId="256"/>
            <ac:picMk id="51" creationId="{F51E7912-6D95-421A-8359-8D6AE933E0EE}"/>
          </ac:picMkLst>
        </pc:picChg>
        <pc:picChg chg="add mod ord">
          <ac:chgData name="Melissa Linares" userId="865cf38b-3388-4915-ba8d-2a15edab9275" providerId="ADAL" clId="{F3176637-46C8-4434-BFFE-6614D16595FA}" dt="2022-07-12T14:27:34.831" v="8" actId="167"/>
          <ac:picMkLst>
            <pc:docMk/>
            <pc:sldMk cId="0" sldId="256"/>
            <ac:picMk id="53" creationId="{C40E279E-1FEC-5682-435B-9D848C82712F}"/>
          </ac:picMkLst>
        </pc:picChg>
        <pc:picChg chg="add mod ord">
          <ac:chgData name="Melissa Linares" userId="865cf38b-3388-4915-ba8d-2a15edab9275" providerId="ADAL" clId="{F3176637-46C8-4434-BFFE-6614D16595FA}" dt="2022-07-12T14:27:34.831" v="8" actId="167"/>
          <ac:picMkLst>
            <pc:docMk/>
            <pc:sldMk cId="0" sldId="256"/>
            <ac:picMk id="54" creationId="{3F6DA6C6-FAE3-8CE7-CB38-DE4CC66C91FB}"/>
          </ac:picMkLst>
        </pc:picChg>
        <pc:picChg chg="add mod ord">
          <ac:chgData name="Melissa Linares" userId="865cf38b-3388-4915-ba8d-2a15edab9275" providerId="ADAL" clId="{F3176637-46C8-4434-BFFE-6614D16595FA}" dt="2022-07-12T14:27:34.831" v="8" actId="167"/>
          <ac:picMkLst>
            <pc:docMk/>
            <pc:sldMk cId="0" sldId="256"/>
            <ac:picMk id="56" creationId="{9A473860-B347-389B-B7A1-27EE434AFEB6}"/>
          </ac:picMkLst>
        </pc:picChg>
        <pc:picChg chg="add mod ord">
          <ac:chgData name="Melissa Linares" userId="865cf38b-3388-4915-ba8d-2a15edab9275" providerId="ADAL" clId="{F3176637-46C8-4434-BFFE-6614D16595FA}" dt="2022-07-12T14:46:19.002" v="160" actId="1076"/>
          <ac:picMkLst>
            <pc:docMk/>
            <pc:sldMk cId="0" sldId="256"/>
            <ac:picMk id="57" creationId="{605DBAD3-CB2E-813C-4FFF-6090D6747862}"/>
          </ac:picMkLst>
        </pc:picChg>
        <pc:picChg chg="mod">
          <ac:chgData name="Melissa Linares" userId="865cf38b-3388-4915-ba8d-2a15edab9275" providerId="ADAL" clId="{F3176637-46C8-4434-BFFE-6614D16595FA}" dt="2022-07-12T14:31:52.261" v="27" actId="207"/>
          <ac:picMkLst>
            <pc:docMk/>
            <pc:sldMk cId="0" sldId="256"/>
            <ac:picMk id="66" creationId="{A4B0E433-F7B8-4067-AA70-2B05B289CCD8}"/>
          </ac:picMkLst>
        </pc:picChg>
        <pc:picChg chg="mod">
          <ac:chgData name="Melissa Linares" userId="865cf38b-3388-4915-ba8d-2a15edab9275" providerId="ADAL" clId="{F3176637-46C8-4434-BFFE-6614D16595FA}" dt="2022-07-12T14:31:58.772" v="28" actId="207"/>
          <ac:picMkLst>
            <pc:docMk/>
            <pc:sldMk cId="0" sldId="256"/>
            <ac:picMk id="76" creationId="{0E597812-62B5-48D2-9558-6EC55590A57C}"/>
          </ac:picMkLst>
        </pc:picChg>
        <pc:picChg chg="mod">
          <ac:chgData name="Melissa Linares" userId="865cf38b-3388-4915-ba8d-2a15edab9275" providerId="ADAL" clId="{F3176637-46C8-4434-BFFE-6614D16595FA}" dt="2022-07-12T14:41:41.858" v="110" actId="207"/>
          <ac:picMkLst>
            <pc:docMk/>
            <pc:sldMk cId="0" sldId="256"/>
            <ac:picMk id="79" creationId="{8150AC98-808F-4B3C-A602-BD4060360BD5}"/>
          </ac:picMkLst>
        </pc:picChg>
        <pc:picChg chg="mod">
          <ac:chgData name="Melissa Linares" userId="865cf38b-3388-4915-ba8d-2a15edab9275" providerId="ADAL" clId="{F3176637-46C8-4434-BFFE-6614D16595FA}" dt="2022-07-12T14:41:50.133" v="111" actId="207"/>
          <ac:picMkLst>
            <pc:docMk/>
            <pc:sldMk cId="0" sldId="256"/>
            <ac:picMk id="82" creationId="{DFE3CC31-BFC9-4F1B-AE89-676EF54B071B}"/>
          </ac:picMkLst>
        </pc:picChg>
        <pc:cxnChg chg="mod">
          <ac:chgData name="Melissa Linares" userId="865cf38b-3388-4915-ba8d-2a15edab9275" providerId="ADAL" clId="{F3176637-46C8-4434-BFFE-6614D16595FA}" dt="2022-07-12T14:35:50.724" v="42" actId="208"/>
          <ac:cxnSpMkLst>
            <pc:docMk/>
            <pc:sldMk cId="0" sldId="256"/>
            <ac:cxnSpMk id="32" creationId="{C4511792-8466-4007-880E-7B4AB2CA350A}"/>
          </ac:cxnSpMkLst>
        </pc:cxnChg>
        <pc:cxnChg chg="mod">
          <ac:chgData name="Melissa Linares" userId="865cf38b-3388-4915-ba8d-2a15edab9275" providerId="ADAL" clId="{F3176637-46C8-4434-BFFE-6614D16595FA}" dt="2022-07-12T14:35:47.209" v="41" actId="208"/>
          <ac:cxnSpMkLst>
            <pc:docMk/>
            <pc:sldMk cId="0" sldId="256"/>
            <ac:cxnSpMk id="33" creationId="{8A244039-5B18-4540-B4D2-85B0EE2B0FBD}"/>
          </ac:cxnSpMkLst>
        </pc:cxnChg>
        <pc:cxnChg chg="mod">
          <ac:chgData name="Melissa Linares" userId="865cf38b-3388-4915-ba8d-2a15edab9275" providerId="ADAL" clId="{F3176637-46C8-4434-BFFE-6614D16595FA}" dt="2022-07-12T14:35:43.722" v="40" actId="208"/>
          <ac:cxnSpMkLst>
            <pc:docMk/>
            <pc:sldMk cId="0" sldId="256"/>
            <ac:cxnSpMk id="34" creationId="{2C5DFB6A-E339-4434-8AEC-597CD795A9F6}"/>
          </ac:cxnSpMkLst>
        </pc:cxnChg>
        <pc:cxnChg chg="mod">
          <ac:chgData name="Melissa Linares" userId="865cf38b-3388-4915-ba8d-2a15edab9275" providerId="ADAL" clId="{F3176637-46C8-4434-BFFE-6614D16595FA}" dt="2022-07-12T14:35:38.711" v="39" actId="208"/>
          <ac:cxnSpMkLst>
            <pc:docMk/>
            <pc:sldMk cId="0" sldId="256"/>
            <ac:cxnSpMk id="35" creationId="{B08059CD-6015-498E-AC02-605C13D0097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em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>
            <a:extLst>
              <a:ext uri="{FF2B5EF4-FFF2-40B4-BE49-F238E27FC236}">
                <a16:creationId xmlns:a16="http://schemas.microsoft.com/office/drawing/2014/main" id="{C40E279E-1FEC-5682-435B-9D848C827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26" y="0"/>
            <a:ext cx="1129535" cy="1601255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3F6DA6C6-FAE3-8CE7-CB38-DE4CC66C91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8624" y="-3330"/>
            <a:ext cx="1129535" cy="1605915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9A473860-B347-389B-B7A1-27EE434AFE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0000" y="6295"/>
            <a:ext cx="2362132" cy="1614175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190965D1-1197-4C67-9DA5-5989C7DFB1F6}"/>
              </a:ext>
            </a:extLst>
          </p:cNvPr>
          <p:cNvSpPr/>
          <p:nvPr/>
        </p:nvSpPr>
        <p:spPr>
          <a:xfrm>
            <a:off x="0" y="9001225"/>
            <a:ext cx="7772400" cy="1076426"/>
          </a:xfrm>
          <a:prstGeom prst="rect">
            <a:avLst/>
          </a:prstGeom>
          <a:solidFill>
            <a:srgbClr val="8E909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2CC7D8-D855-4251-9A20-2A5DBFB2481C}"/>
              </a:ext>
            </a:extLst>
          </p:cNvPr>
          <p:cNvSpPr/>
          <p:nvPr/>
        </p:nvSpPr>
        <p:spPr>
          <a:xfrm>
            <a:off x="0" y="7176080"/>
            <a:ext cx="7772400" cy="1640301"/>
          </a:xfrm>
          <a:prstGeom prst="rect">
            <a:avLst/>
          </a:prstGeom>
          <a:solidFill>
            <a:srgbClr val="00B2E3">
              <a:alpha val="75000"/>
            </a:srgb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7BA6B81-AA30-4139-B8E5-09620F5FAD89}"/>
              </a:ext>
            </a:extLst>
          </p:cNvPr>
          <p:cNvSpPr/>
          <p:nvPr/>
        </p:nvSpPr>
        <p:spPr>
          <a:xfrm>
            <a:off x="2891264" y="7172778"/>
            <a:ext cx="1962655" cy="1640301"/>
          </a:xfrm>
          <a:prstGeom prst="rect">
            <a:avLst/>
          </a:prstGeom>
          <a:solidFill>
            <a:srgbClr val="372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DCDD933-FA09-4668-9C0A-102CAB482BDE}"/>
              </a:ext>
            </a:extLst>
          </p:cNvPr>
          <p:cNvSpPr txBox="1"/>
          <p:nvPr/>
        </p:nvSpPr>
        <p:spPr>
          <a:xfrm>
            <a:off x="4953000" y="7458670"/>
            <a:ext cx="28301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cherPro Medium" panose="02000000000000000000" pitchFamily="50" charset="0"/>
              </a:rPr>
              <a:t>Be prepared to jump in, facilitate and explore </a:t>
            </a:r>
            <a:r>
              <a:rPr lang="en-US" sz="2400" dirty="0" err="1">
                <a:solidFill>
                  <a:schemeClr val="bg1"/>
                </a:solidFill>
                <a:latin typeface="ArcherPro Medium" panose="02000000000000000000" pitchFamily="50" charset="0"/>
              </a:rPr>
              <a:t>iChoose</a:t>
            </a:r>
            <a:r>
              <a:rPr lang="en-US" sz="2400" dirty="0">
                <a:solidFill>
                  <a:schemeClr val="bg1"/>
                </a:solidFill>
                <a:latin typeface="ArcherPro Medium" panose="02000000000000000000" pitchFamily="50" charset="0"/>
              </a:rPr>
              <a:t>!</a:t>
            </a:r>
          </a:p>
        </p:txBody>
      </p:sp>
      <p:pic>
        <p:nvPicPr>
          <p:cNvPr id="66" name="Graphic 65" descr="Stop">
            <a:extLst>
              <a:ext uri="{FF2B5EF4-FFF2-40B4-BE49-F238E27FC236}">
                <a16:creationId xmlns:a16="http://schemas.microsoft.com/office/drawing/2014/main" id="{A4B0E433-F7B8-4067-AA70-2B05B289CC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05546" y="3006034"/>
            <a:ext cx="1275854" cy="1378210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2511182C-FBD5-4042-8027-9661FB536926}"/>
              </a:ext>
            </a:extLst>
          </p:cNvPr>
          <p:cNvSpPr txBox="1"/>
          <p:nvPr/>
        </p:nvSpPr>
        <p:spPr>
          <a:xfrm>
            <a:off x="2433859" y="3417414"/>
            <a:ext cx="10758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cherPro Medium" panose="02000000000000000000" pitchFamily="50" charset="0"/>
              </a:rPr>
              <a:t>JANUARY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  <a:latin typeface="ArcherPro Medium" panose="02000000000000000000" pitchFamily="50" charset="0"/>
              </a:rPr>
              <a:t>18TH </a:t>
            </a:r>
          </a:p>
          <a:p>
            <a:pPr algn="ctr"/>
            <a:endParaRPr lang="en-US" sz="1400" b="1" dirty="0">
              <a:solidFill>
                <a:schemeClr val="bg1"/>
              </a:solidFill>
              <a:latin typeface="Proxima Nova Light" panose="02000506030000020004" pitchFamily="50" charset="0"/>
            </a:endParaRPr>
          </a:p>
        </p:txBody>
      </p:sp>
      <p:pic>
        <p:nvPicPr>
          <p:cNvPr id="76" name="Graphic 75" descr="Stop">
            <a:extLst>
              <a:ext uri="{FF2B5EF4-FFF2-40B4-BE49-F238E27FC236}">
                <a16:creationId xmlns:a16="http://schemas.microsoft.com/office/drawing/2014/main" id="{0E597812-62B5-48D2-9558-6EC55590A5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05478" y="1685242"/>
            <a:ext cx="1275854" cy="1378210"/>
          </a:xfrm>
          <a:prstGeom prst="rect">
            <a:avLst/>
          </a:prstGeom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2BED734A-AAA0-4E4B-BD4B-9FC17436047A}"/>
              </a:ext>
            </a:extLst>
          </p:cNvPr>
          <p:cNvSpPr txBox="1"/>
          <p:nvPr/>
        </p:nvSpPr>
        <p:spPr>
          <a:xfrm>
            <a:off x="2362201" y="2096622"/>
            <a:ext cx="11475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cherPro Medium" panose="02000000000000000000" pitchFamily="50" charset="0"/>
              </a:rPr>
              <a:t>JANUARY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  <a:latin typeface="ArcherPro Medium" panose="02000000000000000000" pitchFamily="50" charset="0"/>
              </a:rPr>
              <a:t>14</a:t>
            </a:r>
            <a:r>
              <a:rPr lang="en-US" sz="1400" b="1" baseline="30000" dirty="0">
                <a:solidFill>
                  <a:schemeClr val="bg1"/>
                </a:solidFill>
                <a:latin typeface="ArcherPro Medium" panose="02000000000000000000" pitchFamily="50" charset="0"/>
              </a:rPr>
              <a:t>TH</a:t>
            </a:r>
            <a:r>
              <a:rPr lang="en-US" sz="1400" b="1" dirty="0">
                <a:solidFill>
                  <a:schemeClr val="bg1"/>
                </a:solidFill>
                <a:latin typeface="ArcherPro Medium" panose="02000000000000000000" pitchFamily="50" charset="0"/>
              </a:rPr>
              <a:t> </a:t>
            </a:r>
          </a:p>
          <a:p>
            <a:pPr algn="ctr"/>
            <a:endParaRPr lang="en-US" sz="1400" b="1" dirty="0">
              <a:solidFill>
                <a:schemeClr val="bg1"/>
              </a:solidFill>
              <a:latin typeface="Proxima Nova Light" panose="02000506030000020004" pitchFamily="50" charset="0"/>
            </a:endParaRPr>
          </a:p>
        </p:txBody>
      </p:sp>
      <p:pic>
        <p:nvPicPr>
          <p:cNvPr id="79" name="Graphic 78" descr="Stop">
            <a:extLst>
              <a:ext uri="{FF2B5EF4-FFF2-40B4-BE49-F238E27FC236}">
                <a16:creationId xmlns:a16="http://schemas.microsoft.com/office/drawing/2014/main" id="{8150AC98-808F-4B3C-A602-BD4060360BD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05478" y="4357633"/>
            <a:ext cx="1275854" cy="137821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1954017D-DC8F-45F2-802B-C5A67FFE7C07}"/>
              </a:ext>
            </a:extLst>
          </p:cNvPr>
          <p:cNvSpPr txBox="1"/>
          <p:nvPr/>
        </p:nvSpPr>
        <p:spPr>
          <a:xfrm>
            <a:off x="2395330" y="4783638"/>
            <a:ext cx="10449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cherPro Medium" panose="02000000000000000000" pitchFamily="50" charset="0"/>
              </a:rPr>
              <a:t>JANUARY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  <a:latin typeface="ArcherPro Medium" panose="02000000000000000000" pitchFamily="50" charset="0"/>
              </a:rPr>
              <a:t>26TH  </a:t>
            </a:r>
          </a:p>
          <a:p>
            <a:pPr algn="ctr"/>
            <a:endParaRPr lang="en-US" sz="1400" b="1" dirty="0">
              <a:solidFill>
                <a:schemeClr val="bg1"/>
              </a:solidFill>
              <a:latin typeface="Proxima Nova Light" panose="02000506030000020004" pitchFamily="50" charset="0"/>
            </a:endParaRPr>
          </a:p>
        </p:txBody>
      </p:sp>
      <p:pic>
        <p:nvPicPr>
          <p:cNvPr id="82" name="Graphic 81" descr="Stop">
            <a:extLst>
              <a:ext uri="{FF2B5EF4-FFF2-40B4-BE49-F238E27FC236}">
                <a16:creationId xmlns:a16="http://schemas.microsoft.com/office/drawing/2014/main" id="{DFE3CC31-BFC9-4F1B-AE89-676EF54B071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305546" y="5689568"/>
            <a:ext cx="1275854" cy="1378210"/>
          </a:xfrm>
          <a:prstGeom prst="rect">
            <a:avLst/>
          </a:prstGeom>
        </p:spPr>
      </p:pic>
      <p:sp>
        <p:nvSpPr>
          <p:cNvPr id="83" name="TextBox 82">
            <a:extLst>
              <a:ext uri="{FF2B5EF4-FFF2-40B4-BE49-F238E27FC236}">
                <a16:creationId xmlns:a16="http://schemas.microsoft.com/office/drawing/2014/main" id="{BAC89CC7-B19B-4AD6-825E-A3CFC86FB1BE}"/>
              </a:ext>
            </a:extLst>
          </p:cNvPr>
          <p:cNvSpPr txBox="1"/>
          <p:nvPr/>
        </p:nvSpPr>
        <p:spPr>
          <a:xfrm>
            <a:off x="2362200" y="6100948"/>
            <a:ext cx="1147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cherPro Medium" panose="02000000000000000000" pitchFamily="50" charset="0"/>
              </a:rPr>
              <a:t>JANUARY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  <a:latin typeface="ArcherPro Medium" panose="02000000000000000000" pitchFamily="50" charset="0"/>
              </a:rPr>
              <a:t>28TH </a:t>
            </a:r>
          </a:p>
          <a:p>
            <a:pPr algn="ctr"/>
            <a:endParaRPr lang="en-US" sz="1400" b="1" dirty="0">
              <a:solidFill>
                <a:schemeClr val="bg1"/>
              </a:solidFill>
              <a:latin typeface="Proxima Nova Light" panose="02000506030000020004" pitchFamily="50" charset="0"/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543AED9E-3FEA-4B46-820A-3D82C60ACB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214488"/>
              </p:ext>
            </p:extLst>
          </p:nvPr>
        </p:nvGraphicFramePr>
        <p:xfrm>
          <a:off x="3807342" y="2001540"/>
          <a:ext cx="3244696" cy="78921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244696">
                  <a:extLst>
                    <a:ext uri="{9D8B030D-6E8A-4147-A177-3AD203B41FA5}">
                      <a16:colId xmlns:a16="http://schemas.microsoft.com/office/drawing/2014/main" val="2709222601"/>
                    </a:ext>
                  </a:extLst>
                </a:gridCol>
              </a:tblGrid>
              <a:tr h="789218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spc="-5" dirty="0">
                          <a:solidFill>
                            <a:srgbClr val="231F20"/>
                          </a:solidFill>
                        </a:rPr>
                        <a:t>Check your email for the Student Facilitator Guide and a link to the iLead pre-program survey!</a:t>
                      </a:r>
                      <a:endParaRPr lang="en-US" sz="1400" kern="1200" spc="-5" dirty="0">
                        <a:solidFill>
                          <a:srgbClr val="231F20"/>
                        </a:solidFill>
                        <a:latin typeface="Archer Book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760566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E08BEEE5-04AC-41F3-B8BD-173DC8D93E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420065"/>
              </p:ext>
            </p:extLst>
          </p:nvPr>
        </p:nvGraphicFramePr>
        <p:xfrm>
          <a:off x="3814430" y="3330952"/>
          <a:ext cx="3244696" cy="7315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244696">
                  <a:extLst>
                    <a:ext uri="{9D8B030D-6E8A-4147-A177-3AD203B41FA5}">
                      <a16:colId xmlns:a16="http://schemas.microsoft.com/office/drawing/2014/main" val="27092226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spc="-5" dirty="0">
                          <a:solidFill>
                            <a:srgbClr val="231F20"/>
                          </a:solidFill>
                        </a:rPr>
                        <a:t>Watch the Facilitator videos available under resources on the iLead webpage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spc="-5" dirty="0">
                          <a:solidFill>
                            <a:srgbClr val="231F20"/>
                          </a:solidFill>
                        </a:rPr>
                        <a:t>www.jmlf.org/ilead/tools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760566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2BA22064-0A69-49CD-82BC-DD67F34CA8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232634"/>
              </p:ext>
            </p:extLst>
          </p:nvPr>
        </p:nvGraphicFramePr>
        <p:xfrm>
          <a:off x="3818094" y="4678680"/>
          <a:ext cx="3244696" cy="7315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244696">
                  <a:extLst>
                    <a:ext uri="{9D8B030D-6E8A-4147-A177-3AD203B41FA5}">
                      <a16:colId xmlns:a16="http://schemas.microsoft.com/office/drawing/2014/main" val="2709222601"/>
                    </a:ext>
                  </a:extLst>
                </a:gridCol>
              </a:tblGrid>
              <a:tr h="626884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spc="-5" dirty="0">
                          <a:solidFill>
                            <a:srgbClr val="231F20"/>
                          </a:solidFill>
                        </a:rPr>
                        <a:t>Make sure that you have completed the pre-program survey and read the Student Facilitator Guide!</a:t>
                      </a:r>
                      <a:endParaRPr lang="en-US" sz="1400" dirty="0">
                        <a:latin typeface="Proxima Nova Light" panose="02000506030000020004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760566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96E248BC-CC81-4A42-9F36-58176158D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963348"/>
              </p:ext>
            </p:extLst>
          </p:nvPr>
        </p:nvGraphicFramePr>
        <p:xfrm>
          <a:off x="3807342" y="5995024"/>
          <a:ext cx="3244696" cy="78921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244696">
                  <a:extLst>
                    <a:ext uri="{9D8B030D-6E8A-4147-A177-3AD203B41FA5}">
                      <a16:colId xmlns:a16="http://schemas.microsoft.com/office/drawing/2014/main" val="2709222601"/>
                    </a:ext>
                  </a:extLst>
                </a:gridCol>
              </a:tblGrid>
              <a:tr h="789218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spc="-5" dirty="0">
                          <a:solidFill>
                            <a:srgbClr val="231F20"/>
                          </a:solidFill>
                        </a:rPr>
                        <a:t>Check your email and download part 1 of lesson 1 to prepare for Launch Day!</a:t>
                      </a:r>
                      <a:endParaRPr lang="en-US" sz="1400" kern="1200" spc="-5" dirty="0">
                        <a:solidFill>
                          <a:srgbClr val="231F20"/>
                        </a:solidFill>
                        <a:latin typeface="Archer Book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760566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E74BF271-88EE-4E63-960F-62957F9C63F9}"/>
              </a:ext>
            </a:extLst>
          </p:cNvPr>
          <p:cNvSpPr/>
          <p:nvPr/>
        </p:nvSpPr>
        <p:spPr>
          <a:xfrm>
            <a:off x="479428" y="1955720"/>
            <a:ext cx="15926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37246B">
                    <a:alpha val="50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7 </a:t>
            </a:r>
            <a:r>
              <a:rPr lang="en-US" sz="3600" b="0" cap="none" spc="0" dirty="0">
                <a:ln w="0"/>
                <a:solidFill>
                  <a:srgbClr val="37246B">
                    <a:alpha val="50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cherPro Medium" panose="02000000000000000000" pitchFamily="50" charset="0"/>
              </a:rPr>
              <a:t>days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CC08B48-B449-4491-BF67-D3F896DA95FF}"/>
              </a:ext>
            </a:extLst>
          </p:cNvPr>
          <p:cNvSpPr/>
          <p:nvPr/>
        </p:nvSpPr>
        <p:spPr>
          <a:xfrm>
            <a:off x="466242" y="3200235"/>
            <a:ext cx="15926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37246B">
                    <a:alpha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</a:t>
            </a:r>
            <a:r>
              <a:rPr lang="en-US" sz="5400" b="0" cap="none" spc="0" dirty="0">
                <a:ln w="0"/>
                <a:solidFill>
                  <a:srgbClr val="37246B">
                    <a:alpha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3600" b="0" cap="none" spc="0" dirty="0">
                <a:ln w="0"/>
                <a:solidFill>
                  <a:srgbClr val="37246B">
                    <a:alpha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cherPro Medium" panose="02000000000000000000" pitchFamily="50" charset="0"/>
              </a:rPr>
              <a:t>days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3E8388A-5E31-47D9-AD92-C33AC27F50BE}"/>
              </a:ext>
            </a:extLst>
          </p:cNvPr>
          <p:cNvSpPr/>
          <p:nvPr/>
        </p:nvSpPr>
        <p:spPr>
          <a:xfrm>
            <a:off x="517160" y="4565900"/>
            <a:ext cx="15926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37246B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 </a:t>
            </a:r>
            <a:r>
              <a:rPr lang="en-US" sz="3600" b="0" cap="none" spc="0" dirty="0">
                <a:ln w="0"/>
                <a:solidFill>
                  <a:srgbClr val="37246B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cherPro Medium" panose="02000000000000000000" pitchFamily="50" charset="0"/>
              </a:rPr>
              <a:t>days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92C642D-6290-4459-BFCE-55B64FAE730F}"/>
              </a:ext>
            </a:extLst>
          </p:cNvPr>
          <p:cNvSpPr/>
          <p:nvPr/>
        </p:nvSpPr>
        <p:spPr>
          <a:xfrm>
            <a:off x="564474" y="5850081"/>
            <a:ext cx="1396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131C4B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</a:t>
            </a:r>
            <a:r>
              <a:rPr lang="en-US" sz="5400" b="0" cap="none" spc="0" dirty="0">
                <a:ln w="0"/>
                <a:solidFill>
                  <a:srgbClr val="131C4B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3600" b="0" cap="none" spc="0" dirty="0">
                <a:ln w="0"/>
                <a:solidFill>
                  <a:srgbClr val="131C4B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cherPro Medium" panose="02000000000000000000" pitchFamily="50" charset="0"/>
              </a:rPr>
              <a:t>day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FA0460-3144-4929-A03C-DD4026ADE862}"/>
              </a:ext>
            </a:extLst>
          </p:cNvPr>
          <p:cNvSpPr/>
          <p:nvPr/>
        </p:nvSpPr>
        <p:spPr>
          <a:xfrm>
            <a:off x="126681" y="7432883"/>
            <a:ext cx="271484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cherPro Medium" panose="02000000000000000000" pitchFamily="50" charset="0"/>
              </a:rPr>
              <a:t>LAUNCH </a:t>
            </a:r>
          </a:p>
          <a:p>
            <a:pPr algn="ctr"/>
            <a:r>
              <a:rPr lang="en-US" sz="3600" b="0" cap="none" spc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cherPro Medium" panose="02000000000000000000" pitchFamily="50" charset="0"/>
              </a:rPr>
              <a:t>DAY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F03D33C-F76F-45F9-80A0-10785D8D8254}"/>
              </a:ext>
            </a:extLst>
          </p:cNvPr>
          <p:cNvSpPr/>
          <p:nvPr/>
        </p:nvSpPr>
        <p:spPr>
          <a:xfrm>
            <a:off x="2528775" y="7376958"/>
            <a:ext cx="271484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cherPro Medium" panose="02000000000000000000" pitchFamily="50" charset="0"/>
              </a:rPr>
              <a:t>January</a:t>
            </a:r>
          </a:p>
          <a:p>
            <a:pPr algn="ctr"/>
            <a:r>
              <a:rPr lang="en-US" sz="36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cherPro Medium" panose="02000000000000000000" pitchFamily="50" charset="0"/>
              </a:rPr>
              <a:t> 29TH</a:t>
            </a:r>
            <a:endParaRPr lang="en-US" sz="3600" b="0" cap="none" spc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cherPro Medium" panose="02000000000000000000" pitchFamily="50" charset="0"/>
            </a:endParaRPr>
          </a:p>
        </p:txBody>
      </p:sp>
      <p:sp>
        <p:nvSpPr>
          <p:cNvPr id="48" name="object 4">
            <a:extLst>
              <a:ext uri="{FF2B5EF4-FFF2-40B4-BE49-F238E27FC236}">
                <a16:creationId xmlns:a16="http://schemas.microsoft.com/office/drawing/2014/main" id="{13B59D27-5A13-44D4-B948-660CC0FF0E80}"/>
              </a:ext>
            </a:extLst>
          </p:cNvPr>
          <p:cNvSpPr txBox="1"/>
          <p:nvPr/>
        </p:nvSpPr>
        <p:spPr>
          <a:xfrm>
            <a:off x="-6026" y="90058"/>
            <a:ext cx="4896649" cy="1520929"/>
          </a:xfrm>
          <a:prstGeom prst="rect">
            <a:avLst/>
          </a:prstGeom>
          <a:solidFill>
            <a:srgbClr val="37246B">
              <a:alpha val="66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en-US" sz="1300" dirty="0">
              <a:latin typeface="Times New Roman"/>
              <a:cs typeface="Times New Roman"/>
            </a:endParaRPr>
          </a:p>
          <a:p>
            <a:pPr marL="712470">
              <a:lnSpc>
                <a:spcPct val="100000"/>
              </a:lnSpc>
            </a:pPr>
            <a:r>
              <a:rPr lang="en-US" sz="1100" b="1" spc="40" dirty="0">
                <a:solidFill>
                  <a:srgbClr val="FFFFFF"/>
                </a:solidFill>
                <a:latin typeface="ArcherPro Medium" panose="02000000000000000000" pitchFamily="50" charset="0"/>
                <a:cs typeface="Proxima Nova"/>
              </a:rPr>
              <a:t>STUDENT</a:t>
            </a:r>
            <a:endParaRPr lang="en-US" sz="1100" b="1" dirty="0">
              <a:latin typeface="ArcherPro Medium" panose="02000000000000000000" pitchFamily="50" charset="0"/>
              <a:cs typeface="Proxima Nova"/>
            </a:endParaRPr>
          </a:p>
          <a:p>
            <a:pPr marL="712470">
              <a:lnSpc>
                <a:spcPct val="100000"/>
              </a:lnSpc>
              <a:spcBef>
                <a:spcPts val="95"/>
              </a:spcBef>
            </a:pPr>
            <a:r>
              <a:rPr lang="en-US" sz="2600" b="1" spc="-15" dirty="0">
                <a:solidFill>
                  <a:srgbClr val="FFFFFF"/>
                </a:solidFill>
                <a:latin typeface="ArcherPro Medium" panose="02000000000000000000" pitchFamily="50" charset="0"/>
                <a:cs typeface="Proxima Nova"/>
              </a:rPr>
              <a:t>Launch Countdown</a:t>
            </a:r>
            <a:endParaRPr lang="en-US" sz="2600" dirty="0">
              <a:latin typeface="ArcherPro Medium" panose="02000000000000000000" pitchFamily="50" charset="0"/>
              <a:cs typeface="Proxima Nova"/>
            </a:endParaRPr>
          </a:p>
        </p:txBody>
      </p:sp>
      <p:sp>
        <p:nvSpPr>
          <p:cNvPr id="50" name="object 6">
            <a:extLst>
              <a:ext uri="{FF2B5EF4-FFF2-40B4-BE49-F238E27FC236}">
                <a16:creationId xmlns:a16="http://schemas.microsoft.com/office/drawing/2014/main" id="{CF852A29-8C49-4620-99E7-4209C08552E1}"/>
              </a:ext>
            </a:extLst>
          </p:cNvPr>
          <p:cNvSpPr/>
          <p:nvPr/>
        </p:nvSpPr>
        <p:spPr>
          <a:xfrm>
            <a:off x="0" y="-9934"/>
            <a:ext cx="4885787" cy="105108"/>
          </a:xfrm>
          <a:custGeom>
            <a:avLst/>
            <a:gdLst/>
            <a:ahLst/>
            <a:cxnLst/>
            <a:rect l="l" t="t" r="r" b="b"/>
            <a:pathLst>
              <a:path w="2830195" h="1605915">
                <a:moveTo>
                  <a:pt x="0" y="0"/>
                </a:moveTo>
                <a:lnTo>
                  <a:pt x="0" y="1605292"/>
                </a:lnTo>
                <a:lnTo>
                  <a:pt x="2830131" y="1605292"/>
                </a:lnTo>
                <a:lnTo>
                  <a:pt x="2830131" y="0"/>
                </a:lnTo>
                <a:lnTo>
                  <a:pt x="0" y="0"/>
                </a:lnTo>
                <a:close/>
              </a:path>
            </a:pathLst>
          </a:custGeom>
          <a:solidFill>
            <a:srgbClr val="8E9091">
              <a:alpha val="67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4511792-8466-4007-880E-7B4AB2CA350A}"/>
              </a:ext>
            </a:extLst>
          </p:cNvPr>
          <p:cNvCxnSpPr/>
          <p:nvPr/>
        </p:nvCxnSpPr>
        <p:spPr>
          <a:xfrm>
            <a:off x="3803331" y="2096622"/>
            <a:ext cx="0" cy="562048"/>
          </a:xfrm>
          <a:prstGeom prst="line">
            <a:avLst/>
          </a:prstGeom>
          <a:ln w="31750">
            <a:solidFill>
              <a:srgbClr val="00B2E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A244039-5B18-4540-B4D2-85B0EE2B0FBD}"/>
              </a:ext>
            </a:extLst>
          </p:cNvPr>
          <p:cNvCxnSpPr/>
          <p:nvPr/>
        </p:nvCxnSpPr>
        <p:spPr>
          <a:xfrm>
            <a:off x="3814430" y="3417414"/>
            <a:ext cx="0" cy="562048"/>
          </a:xfrm>
          <a:prstGeom prst="line">
            <a:avLst/>
          </a:prstGeom>
          <a:ln w="31750">
            <a:solidFill>
              <a:srgbClr val="00B2E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C5DFB6A-E339-4434-8AEC-597CD795A9F6}"/>
              </a:ext>
            </a:extLst>
          </p:cNvPr>
          <p:cNvCxnSpPr/>
          <p:nvPr/>
        </p:nvCxnSpPr>
        <p:spPr>
          <a:xfrm>
            <a:off x="3803331" y="4748176"/>
            <a:ext cx="0" cy="562048"/>
          </a:xfrm>
          <a:prstGeom prst="line">
            <a:avLst/>
          </a:prstGeom>
          <a:ln w="31750">
            <a:solidFill>
              <a:srgbClr val="00B2E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08059CD-6015-498E-AC02-605C13D00977}"/>
              </a:ext>
            </a:extLst>
          </p:cNvPr>
          <p:cNvCxnSpPr/>
          <p:nvPr/>
        </p:nvCxnSpPr>
        <p:spPr>
          <a:xfrm>
            <a:off x="3823803" y="5995024"/>
            <a:ext cx="0" cy="562048"/>
          </a:xfrm>
          <a:prstGeom prst="line">
            <a:avLst/>
          </a:prstGeom>
          <a:ln w="31750">
            <a:solidFill>
              <a:srgbClr val="00B2E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bject 6">
            <a:extLst>
              <a:ext uri="{FF2B5EF4-FFF2-40B4-BE49-F238E27FC236}">
                <a16:creationId xmlns:a16="http://schemas.microsoft.com/office/drawing/2014/main" id="{EA11CA72-2574-455C-A870-8C3E73EB5628}"/>
              </a:ext>
            </a:extLst>
          </p:cNvPr>
          <p:cNvSpPr/>
          <p:nvPr/>
        </p:nvSpPr>
        <p:spPr>
          <a:xfrm>
            <a:off x="4877818" y="-8880"/>
            <a:ext cx="2894265" cy="1629350"/>
          </a:xfrm>
          <a:custGeom>
            <a:avLst/>
            <a:gdLst/>
            <a:ahLst/>
            <a:cxnLst/>
            <a:rect l="l" t="t" r="r" b="b"/>
            <a:pathLst>
              <a:path w="2830195" h="1605915">
                <a:moveTo>
                  <a:pt x="0" y="0"/>
                </a:moveTo>
                <a:lnTo>
                  <a:pt x="0" y="1605292"/>
                </a:lnTo>
                <a:lnTo>
                  <a:pt x="2830131" y="1605292"/>
                </a:lnTo>
                <a:lnTo>
                  <a:pt x="2830131" y="0"/>
                </a:lnTo>
                <a:lnTo>
                  <a:pt x="0" y="0"/>
                </a:lnTo>
                <a:close/>
              </a:path>
            </a:pathLst>
          </a:custGeom>
          <a:solidFill>
            <a:srgbClr val="8E9091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7" name="Picture 56" descr="A picture containing logo&#10;&#10;Description automatically generated">
            <a:extLst>
              <a:ext uri="{FF2B5EF4-FFF2-40B4-BE49-F238E27FC236}">
                <a16:creationId xmlns:a16="http://schemas.microsoft.com/office/drawing/2014/main" id="{605DBAD3-CB2E-813C-4FFF-6090D674786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615" y="235660"/>
            <a:ext cx="2175091" cy="110023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YW Official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65996"/>
      </a:accent1>
      <a:accent2>
        <a:srgbClr val="C98028"/>
      </a:accent2>
      <a:accent3>
        <a:srgbClr val="A5A5A5"/>
      </a:accent3>
      <a:accent4>
        <a:srgbClr val="9D640F"/>
      </a:accent4>
      <a:accent5>
        <a:srgbClr val="0E2A47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2DB0DBC32E6A449481B20749F93399" ma:contentTypeVersion="12" ma:contentTypeDescription="Create a new document." ma:contentTypeScope="" ma:versionID="723f7e9b54a27e4e8df86cfcfe1cbcfb">
  <xsd:schema xmlns:xsd="http://www.w3.org/2001/XMLSchema" xmlns:xs="http://www.w3.org/2001/XMLSchema" xmlns:p="http://schemas.microsoft.com/office/2006/metadata/properties" xmlns:ns3="828b714b-6136-457f-86a4-1e85c6cf4946" xmlns:ns4="d1beff7d-74c9-4b0c-b89e-17f061c1e62b" targetNamespace="http://schemas.microsoft.com/office/2006/metadata/properties" ma:root="true" ma:fieldsID="36aee2b6d5df3d5f665c94dab581696a" ns3:_="" ns4:_="">
    <xsd:import namespace="828b714b-6136-457f-86a4-1e85c6cf4946"/>
    <xsd:import namespace="d1beff7d-74c9-4b0c-b89e-17f061c1e62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8b714b-6136-457f-86a4-1e85c6cf49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eff7d-74c9-4b0c-b89e-17f061c1e62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A3A10E-9A58-4BB0-8944-9F5173FDB8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1507B8-59B7-4B89-8FC3-96881B5BC5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8b714b-6136-457f-86a4-1e85c6cf4946"/>
    <ds:schemaRef ds:uri="d1beff7d-74c9-4b0c-b89e-17f061c1e6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93B5FA-B75D-4655-B8F2-12AB9F4BB38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6206</TotalTime>
  <Words>104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Archer Book</vt:lpstr>
      <vt:lpstr>ArcherPro Medium</vt:lpstr>
      <vt:lpstr>Calibri</vt:lpstr>
      <vt:lpstr>Proxima Nova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020-CYW-Transformation-Tables-Template</dc:title>
  <dc:creator>Melissa Linares</dc:creator>
  <cp:lastModifiedBy>Melissa Linares</cp:lastModifiedBy>
  <cp:revision>20</cp:revision>
  <dcterms:created xsi:type="dcterms:W3CDTF">2021-01-13T17:19:23Z</dcterms:created>
  <dcterms:modified xsi:type="dcterms:W3CDTF">2022-07-12T14:46:29Z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2021-01-08T00:00:00Z</vt:filetime>
  </property>
  <property fmtid="{D5CDD505-2E9C-101B-9397-08002B2CF9AE}" pid="3" name="Creator">
    <vt:lpwstr>Adobe Illustrator 24.2 (Macintosh)</vt:lpwstr>
  </property>
  <property fmtid="{D5CDD505-2E9C-101B-9397-08002B2CF9AE}" pid="4" name="LastSaved">
    <vt:filetime>2021-01-13T00:00:00Z</vt:filetime>
  </property>
  <property fmtid="{D5CDD505-2E9C-101B-9397-08002B2CF9AE}" pid="5" name="ContentTypeId">
    <vt:lpwstr>0x010100A62DB0DBC32E6A449481B20749F93399</vt:lpwstr>
  </property>
</Properties>
</file>